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9720263" cy="17640300"/>
  <p:notesSz cx="9926638" cy="14355763"/>
  <p:defaultTextStyle>
    <a:defPPr>
      <a:defRPr lang="en-US"/>
    </a:defPPr>
    <a:lvl1pPr algn="l" defTabSz="10937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1pPr>
    <a:lvl2pPr marL="546100" indent="-88900" algn="l" defTabSz="10937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2pPr>
    <a:lvl3pPr marL="1093788" indent="-179388" algn="l" defTabSz="10937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3pPr>
    <a:lvl4pPr marL="1641475" indent="-269875" algn="l" defTabSz="10937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4pPr>
    <a:lvl5pPr marL="2187575" indent="-358775" algn="l" defTabSz="10937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5pPr>
    <a:lvl6pPr marL="2286000" algn="l" defTabSz="914400" rtl="0" eaLnBrk="1" latinLnBrk="0" hangingPunct="1">
      <a:defRPr sz="2100" kern="1200">
        <a:solidFill>
          <a:schemeClr val="tx1"/>
        </a:solidFill>
        <a:latin typeface="Calibri" panose="020F0502020204030204" pitchFamily="34" charset="0"/>
        <a:ea typeface="+mn-ea"/>
        <a:cs typeface="+mn-cs"/>
      </a:defRPr>
    </a:lvl6pPr>
    <a:lvl7pPr marL="2743200" algn="l" defTabSz="914400" rtl="0" eaLnBrk="1" latinLnBrk="0" hangingPunct="1">
      <a:defRPr sz="2100" kern="1200">
        <a:solidFill>
          <a:schemeClr val="tx1"/>
        </a:solidFill>
        <a:latin typeface="Calibri" panose="020F0502020204030204" pitchFamily="34" charset="0"/>
        <a:ea typeface="+mn-ea"/>
        <a:cs typeface="+mn-cs"/>
      </a:defRPr>
    </a:lvl7pPr>
    <a:lvl8pPr marL="3200400" algn="l" defTabSz="914400" rtl="0" eaLnBrk="1" latinLnBrk="0" hangingPunct="1">
      <a:defRPr sz="2100" kern="1200">
        <a:solidFill>
          <a:schemeClr val="tx1"/>
        </a:solidFill>
        <a:latin typeface="Calibri" panose="020F0502020204030204" pitchFamily="34" charset="0"/>
        <a:ea typeface="+mn-ea"/>
        <a:cs typeface="+mn-cs"/>
      </a:defRPr>
    </a:lvl8pPr>
    <a:lvl9pPr marL="3657600" algn="l" defTabSz="914400" rtl="0" eaLnBrk="1" latinLnBrk="0" hangingPunct="1">
      <a:defRPr sz="2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556">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0099"/>
    <a:srgbClr val="F8B308"/>
    <a:srgbClr val="144856"/>
    <a:srgbClr val="175A68"/>
    <a:srgbClr val="FE5E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06" autoAdjust="0"/>
    <p:restoredTop sz="43141" autoAdjust="0"/>
  </p:normalViewPr>
  <p:slideViewPr>
    <p:cSldViewPr snapToGrid="0">
      <p:cViewPr varScale="1">
        <p:scale>
          <a:sx n="27" d="100"/>
          <a:sy n="27" d="100"/>
        </p:scale>
        <p:origin x="3024" y="96"/>
      </p:cViewPr>
      <p:guideLst>
        <p:guide orient="horz" pos="5556"/>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8592"/>
          </a:xfrm>
          <a:prstGeom prst="rect">
            <a:avLst/>
          </a:prstGeom>
        </p:spPr>
        <p:txBody>
          <a:bodyPr vert="horz" lIns="132762" tIns="66381" rIns="132762" bIns="66381" rtlCol="0"/>
          <a:lstStyle>
            <a:lvl1pPr algn="l" defTabSz="1589068" eaLnBrk="1" fontAlgn="auto" hangingPunct="1">
              <a:spcBef>
                <a:spcPts val="0"/>
              </a:spcBef>
              <a:spcAft>
                <a:spcPts val="0"/>
              </a:spcAft>
              <a:defRPr sz="1700">
                <a:latin typeface="+mn-lt"/>
              </a:defRPr>
            </a:lvl1pPr>
          </a:lstStyle>
          <a:p>
            <a:pPr>
              <a:defRPr/>
            </a:pPr>
            <a:endParaRPr lang="en-US"/>
          </a:p>
        </p:txBody>
      </p:sp>
      <p:sp>
        <p:nvSpPr>
          <p:cNvPr id="3" name="Date Placeholder 2"/>
          <p:cNvSpPr>
            <a:spLocks noGrp="1"/>
          </p:cNvSpPr>
          <p:nvPr>
            <p:ph type="dt" idx="1"/>
          </p:nvPr>
        </p:nvSpPr>
        <p:spPr>
          <a:xfrm>
            <a:off x="5621696" y="0"/>
            <a:ext cx="4302625" cy="718592"/>
          </a:xfrm>
          <a:prstGeom prst="rect">
            <a:avLst/>
          </a:prstGeom>
        </p:spPr>
        <p:txBody>
          <a:bodyPr vert="horz" lIns="132762" tIns="66381" rIns="132762" bIns="66381" rtlCol="0"/>
          <a:lstStyle>
            <a:lvl1pPr algn="r" defTabSz="1589068" eaLnBrk="1" fontAlgn="auto" hangingPunct="1">
              <a:spcBef>
                <a:spcPts val="0"/>
              </a:spcBef>
              <a:spcAft>
                <a:spcPts val="0"/>
              </a:spcAft>
              <a:defRPr sz="1700">
                <a:latin typeface="+mn-lt"/>
              </a:defRPr>
            </a:lvl1pPr>
          </a:lstStyle>
          <a:p>
            <a:pPr>
              <a:defRPr/>
            </a:pPr>
            <a:fld id="{D932DC1F-3BC1-4BDF-85CA-5FD326988E56}" type="datetimeFigureOut">
              <a:rPr lang="en-US"/>
              <a:pPr>
                <a:defRPr/>
              </a:pPr>
              <a:t>11/8/2021</a:t>
            </a:fld>
            <a:endParaRPr lang="en-US"/>
          </a:p>
        </p:txBody>
      </p:sp>
      <p:sp>
        <p:nvSpPr>
          <p:cNvPr id="4" name="Slide Image Placeholder 3"/>
          <p:cNvSpPr>
            <a:spLocks noGrp="1" noRot="1" noChangeAspect="1"/>
          </p:cNvSpPr>
          <p:nvPr>
            <p:ph type="sldImg" idx="2"/>
          </p:nvPr>
        </p:nvSpPr>
        <p:spPr>
          <a:xfrm>
            <a:off x="3629025" y="1795463"/>
            <a:ext cx="2668588" cy="4843462"/>
          </a:xfrm>
          <a:prstGeom prst="rect">
            <a:avLst/>
          </a:prstGeom>
          <a:noFill/>
          <a:ln w="12700">
            <a:solidFill>
              <a:prstClr val="black"/>
            </a:solidFill>
          </a:ln>
        </p:spPr>
        <p:txBody>
          <a:bodyPr vert="horz" lIns="132762" tIns="66381" rIns="132762" bIns="66381" rtlCol="0" anchor="ctr"/>
          <a:lstStyle/>
          <a:p>
            <a:pPr lvl="0"/>
            <a:endParaRPr lang="en-US" noProof="0"/>
          </a:p>
        </p:txBody>
      </p:sp>
      <p:sp>
        <p:nvSpPr>
          <p:cNvPr id="5" name="Notes Placeholder 4"/>
          <p:cNvSpPr>
            <a:spLocks noGrp="1"/>
          </p:cNvSpPr>
          <p:nvPr>
            <p:ph type="body" sz="quarter" idx="3"/>
          </p:nvPr>
        </p:nvSpPr>
        <p:spPr>
          <a:xfrm>
            <a:off x="992201" y="6908124"/>
            <a:ext cx="7942238" cy="5652309"/>
          </a:xfrm>
          <a:prstGeom prst="rect">
            <a:avLst/>
          </a:prstGeom>
        </p:spPr>
        <p:txBody>
          <a:bodyPr vert="horz" lIns="132762" tIns="66381" rIns="132762" bIns="6638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3637171"/>
            <a:ext cx="4302625" cy="718592"/>
          </a:xfrm>
          <a:prstGeom prst="rect">
            <a:avLst/>
          </a:prstGeom>
        </p:spPr>
        <p:txBody>
          <a:bodyPr vert="horz" lIns="132762" tIns="66381" rIns="132762" bIns="66381" rtlCol="0" anchor="b"/>
          <a:lstStyle>
            <a:lvl1pPr algn="l" defTabSz="1589068" eaLnBrk="1" fontAlgn="auto" hangingPunct="1">
              <a:spcBef>
                <a:spcPts val="0"/>
              </a:spcBef>
              <a:spcAft>
                <a:spcPts val="0"/>
              </a:spcAft>
              <a:defRPr sz="1700">
                <a:latin typeface="+mn-lt"/>
              </a:defRPr>
            </a:lvl1pPr>
          </a:lstStyle>
          <a:p>
            <a:pPr>
              <a:defRPr/>
            </a:pPr>
            <a:endParaRPr lang="en-US"/>
          </a:p>
        </p:txBody>
      </p:sp>
      <p:sp>
        <p:nvSpPr>
          <p:cNvPr id="7" name="Slide Number Placeholder 6"/>
          <p:cNvSpPr>
            <a:spLocks noGrp="1"/>
          </p:cNvSpPr>
          <p:nvPr>
            <p:ph type="sldNum" sz="quarter" idx="5"/>
          </p:nvPr>
        </p:nvSpPr>
        <p:spPr>
          <a:xfrm>
            <a:off x="5621696" y="13637171"/>
            <a:ext cx="4302625" cy="718592"/>
          </a:xfrm>
          <a:prstGeom prst="rect">
            <a:avLst/>
          </a:prstGeom>
        </p:spPr>
        <p:txBody>
          <a:bodyPr vert="horz" wrap="square" lIns="132762" tIns="66381" rIns="132762" bIns="66381" numCol="1" anchor="b" anchorCtr="0" compatLnSpc="1">
            <a:prstTxWarp prst="textNoShape">
              <a:avLst/>
            </a:prstTxWarp>
          </a:bodyPr>
          <a:lstStyle>
            <a:lvl1pPr algn="r" eaLnBrk="1" hangingPunct="1">
              <a:defRPr sz="1700"/>
            </a:lvl1pPr>
          </a:lstStyle>
          <a:p>
            <a:fld id="{9F8BBEB2-CBA3-425A-97DC-D9EC04D7B1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30275" rtl="0" eaLnBrk="0" fontAlgn="base" hangingPunct="0">
      <a:spcBef>
        <a:spcPct val="30000"/>
      </a:spcBef>
      <a:spcAft>
        <a:spcPct val="0"/>
      </a:spcAft>
      <a:defRPr sz="1200" kern="1200">
        <a:solidFill>
          <a:schemeClr val="tx1"/>
        </a:solidFill>
        <a:latin typeface="+mn-lt"/>
        <a:ea typeface="+mn-ea"/>
        <a:cs typeface="+mn-cs"/>
      </a:defRPr>
    </a:lvl1pPr>
    <a:lvl2pPr marL="465138" algn="l" defTabSz="930275" rtl="0" eaLnBrk="0" fontAlgn="base" hangingPunct="0">
      <a:spcBef>
        <a:spcPct val="30000"/>
      </a:spcBef>
      <a:spcAft>
        <a:spcPct val="0"/>
      </a:spcAft>
      <a:defRPr sz="1200" kern="1200">
        <a:solidFill>
          <a:schemeClr val="tx1"/>
        </a:solidFill>
        <a:latin typeface="+mn-lt"/>
        <a:ea typeface="+mn-ea"/>
        <a:cs typeface="+mn-cs"/>
      </a:defRPr>
    </a:lvl2pPr>
    <a:lvl3pPr marL="930275" algn="l" defTabSz="930275" rtl="0" eaLnBrk="0" fontAlgn="base" hangingPunct="0">
      <a:spcBef>
        <a:spcPct val="30000"/>
      </a:spcBef>
      <a:spcAft>
        <a:spcPct val="0"/>
      </a:spcAft>
      <a:defRPr sz="1200" kern="1200">
        <a:solidFill>
          <a:schemeClr val="tx1"/>
        </a:solidFill>
        <a:latin typeface="+mn-lt"/>
        <a:ea typeface="+mn-ea"/>
        <a:cs typeface="+mn-cs"/>
      </a:defRPr>
    </a:lvl3pPr>
    <a:lvl4pPr marL="1395413" algn="l" defTabSz="930275" rtl="0" eaLnBrk="0" fontAlgn="base" hangingPunct="0">
      <a:spcBef>
        <a:spcPct val="30000"/>
      </a:spcBef>
      <a:spcAft>
        <a:spcPct val="0"/>
      </a:spcAft>
      <a:defRPr sz="1200" kern="1200">
        <a:solidFill>
          <a:schemeClr val="tx1"/>
        </a:solidFill>
        <a:latin typeface="+mn-lt"/>
        <a:ea typeface="+mn-ea"/>
        <a:cs typeface="+mn-cs"/>
      </a:defRPr>
    </a:lvl4pPr>
    <a:lvl5pPr marL="1860550" algn="l" defTabSz="930275" rtl="0" eaLnBrk="0" fontAlgn="base" hangingPunct="0">
      <a:spcBef>
        <a:spcPct val="30000"/>
      </a:spcBef>
      <a:spcAft>
        <a:spcPct val="0"/>
      </a:spcAft>
      <a:defRPr sz="1200"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351248" eaLnBrk="1" fontAlgn="auto" hangingPunct="1">
              <a:spcBef>
                <a:spcPts val="0"/>
              </a:spcBef>
              <a:spcAft>
                <a:spcPts val="0"/>
              </a:spcAft>
              <a:defRPr/>
            </a:pPr>
            <a:endParaRPr lang="en-US" sz="1800" dirty="0"/>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Calibri" panose="020F0502020204030204" pitchFamily="34" charset="0"/>
              </a:defRPr>
            </a:lvl1pPr>
            <a:lvl2pPr marL="1078689" indent="-414880">
              <a:defRPr sz="3000">
                <a:solidFill>
                  <a:schemeClr val="tx1"/>
                </a:solidFill>
                <a:latin typeface="Calibri" panose="020F0502020204030204" pitchFamily="34" charset="0"/>
              </a:defRPr>
            </a:lvl2pPr>
            <a:lvl3pPr marL="1659522" indent="-331904">
              <a:defRPr sz="3000">
                <a:solidFill>
                  <a:schemeClr val="tx1"/>
                </a:solidFill>
                <a:latin typeface="Calibri" panose="020F0502020204030204" pitchFamily="34" charset="0"/>
              </a:defRPr>
            </a:lvl3pPr>
            <a:lvl4pPr marL="2323330" indent="-331904">
              <a:defRPr sz="3000">
                <a:solidFill>
                  <a:schemeClr val="tx1"/>
                </a:solidFill>
                <a:latin typeface="Calibri" panose="020F0502020204030204" pitchFamily="34" charset="0"/>
              </a:defRPr>
            </a:lvl4pPr>
            <a:lvl5pPr marL="2987139" indent="-331904">
              <a:defRPr sz="3000">
                <a:solidFill>
                  <a:schemeClr val="tx1"/>
                </a:solidFill>
                <a:latin typeface="Calibri" panose="020F0502020204030204" pitchFamily="34" charset="0"/>
              </a:defRPr>
            </a:lvl5pPr>
            <a:lvl6pPr marL="3650948" indent="-331904" defTabSz="1588071" eaLnBrk="0" fontAlgn="base" hangingPunct="0">
              <a:spcBef>
                <a:spcPct val="0"/>
              </a:spcBef>
              <a:spcAft>
                <a:spcPct val="0"/>
              </a:spcAft>
              <a:defRPr sz="3000">
                <a:solidFill>
                  <a:schemeClr val="tx1"/>
                </a:solidFill>
                <a:latin typeface="Calibri" panose="020F0502020204030204" pitchFamily="34" charset="0"/>
              </a:defRPr>
            </a:lvl6pPr>
            <a:lvl7pPr marL="4314756" indent="-331904" defTabSz="1588071" eaLnBrk="0" fontAlgn="base" hangingPunct="0">
              <a:spcBef>
                <a:spcPct val="0"/>
              </a:spcBef>
              <a:spcAft>
                <a:spcPct val="0"/>
              </a:spcAft>
              <a:defRPr sz="3000">
                <a:solidFill>
                  <a:schemeClr val="tx1"/>
                </a:solidFill>
                <a:latin typeface="Calibri" panose="020F0502020204030204" pitchFamily="34" charset="0"/>
              </a:defRPr>
            </a:lvl7pPr>
            <a:lvl8pPr marL="4978565" indent="-331904" defTabSz="1588071" eaLnBrk="0" fontAlgn="base" hangingPunct="0">
              <a:spcBef>
                <a:spcPct val="0"/>
              </a:spcBef>
              <a:spcAft>
                <a:spcPct val="0"/>
              </a:spcAft>
              <a:defRPr sz="3000">
                <a:solidFill>
                  <a:schemeClr val="tx1"/>
                </a:solidFill>
                <a:latin typeface="Calibri" panose="020F0502020204030204" pitchFamily="34" charset="0"/>
              </a:defRPr>
            </a:lvl8pPr>
            <a:lvl9pPr marL="5642374" indent="-331904" defTabSz="1588071" eaLnBrk="0" fontAlgn="base" hangingPunct="0">
              <a:spcBef>
                <a:spcPct val="0"/>
              </a:spcBef>
              <a:spcAft>
                <a:spcPct val="0"/>
              </a:spcAft>
              <a:defRPr sz="3000">
                <a:solidFill>
                  <a:schemeClr val="tx1"/>
                </a:solidFill>
                <a:latin typeface="Calibri" panose="020F0502020204030204" pitchFamily="34" charset="0"/>
              </a:defRPr>
            </a:lvl9pPr>
          </a:lstStyle>
          <a:p>
            <a:fld id="{BBED84B6-77C7-4A0D-BD86-4AC923A19CB5}" type="slidenum">
              <a:rPr lang="en-US" altLang="en-US" sz="1700"/>
              <a:pPr/>
              <a:t>1</a:t>
            </a:fld>
            <a:endParaRPr lang="en-US" altLang="en-US" sz="17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5FEA43-7AE7-456F-B186-11EC3E9ABB5C}" type="datetimeFigureOut">
              <a:rPr lang="en-GB"/>
              <a:pPr>
                <a:defRPr/>
              </a:pPr>
              <a:t>08/11/2021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1A3B627-19BF-4D52-A8DE-66447640C0C0}" type="slidenum">
              <a:rPr lang="en-GB" altLang="en-US"/>
              <a:pPr/>
              <a:t>‹#›</a:t>
            </a:fld>
            <a:endParaRPr lang="en-GB" altLang="en-US"/>
          </a:p>
        </p:txBody>
      </p:sp>
    </p:spTree>
    <p:extLst>
      <p:ext uri="{BB962C8B-B14F-4D97-AF65-F5344CB8AC3E}">
        <p14:creationId xmlns:p14="http://schemas.microsoft.com/office/powerpoint/2010/main" val="422208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3D413A-9190-4A54-99E5-3BF675AC1553}" type="datetimeFigureOut">
              <a:rPr lang="en-GB"/>
              <a:pPr>
                <a:defRPr/>
              </a:pPr>
              <a:t>08/11/2021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606738C-291F-4770-B30E-C51A525227CA}" type="slidenum">
              <a:rPr lang="en-GB" altLang="en-US"/>
              <a:pPr/>
              <a:t>‹#›</a:t>
            </a:fld>
            <a:endParaRPr lang="en-GB" altLang="en-US"/>
          </a:p>
        </p:txBody>
      </p:sp>
    </p:spTree>
    <p:extLst>
      <p:ext uri="{BB962C8B-B14F-4D97-AF65-F5344CB8AC3E}">
        <p14:creationId xmlns:p14="http://schemas.microsoft.com/office/powerpoint/2010/main" val="393817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9308F4-5657-4C3C-872C-D60414235343}" type="datetimeFigureOut">
              <a:rPr lang="en-GB"/>
              <a:pPr>
                <a:defRPr/>
              </a:pPr>
              <a:t>08/11/2021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9B44D4A-A6B9-4BED-9AC2-BDE62FAB9034}" type="slidenum">
              <a:rPr lang="en-GB" altLang="en-US"/>
              <a:pPr/>
              <a:t>‹#›</a:t>
            </a:fld>
            <a:endParaRPr lang="en-GB" altLang="en-US"/>
          </a:p>
        </p:txBody>
      </p:sp>
    </p:spTree>
    <p:extLst>
      <p:ext uri="{BB962C8B-B14F-4D97-AF65-F5344CB8AC3E}">
        <p14:creationId xmlns:p14="http://schemas.microsoft.com/office/powerpoint/2010/main" val="257554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F67F98-B229-4473-892C-293B0C585E21}" type="datetimeFigureOut">
              <a:rPr lang="en-GB"/>
              <a:pPr>
                <a:defRPr/>
              </a:pPr>
              <a:t>08/11/2021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2055F06-28AF-4C5F-AB8F-BC655D628366}" type="slidenum">
              <a:rPr lang="en-GB" altLang="en-US"/>
              <a:pPr/>
              <a:t>‹#›</a:t>
            </a:fld>
            <a:endParaRPr lang="en-GB" altLang="en-US"/>
          </a:p>
        </p:txBody>
      </p:sp>
    </p:spTree>
    <p:extLst>
      <p:ext uri="{BB962C8B-B14F-4D97-AF65-F5344CB8AC3E}">
        <p14:creationId xmlns:p14="http://schemas.microsoft.com/office/powerpoint/2010/main" val="341121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84C1CA7-7FCF-4ACF-A21C-E979FFBE425F}" type="datetimeFigureOut">
              <a:rPr lang="en-GB"/>
              <a:pPr>
                <a:defRPr/>
              </a:pPr>
              <a:t>08/11/2021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1B57608-3E2F-4368-8106-5919C2AB41C9}" type="slidenum">
              <a:rPr lang="en-GB" altLang="en-US"/>
              <a:pPr/>
              <a:t>‹#›</a:t>
            </a:fld>
            <a:endParaRPr lang="en-GB" altLang="en-US"/>
          </a:p>
        </p:txBody>
      </p:sp>
    </p:spTree>
    <p:extLst>
      <p:ext uri="{BB962C8B-B14F-4D97-AF65-F5344CB8AC3E}">
        <p14:creationId xmlns:p14="http://schemas.microsoft.com/office/powerpoint/2010/main" val="8019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628E9C7-E532-47AD-B0B2-93C7B0D172E9}" type="datetimeFigureOut">
              <a:rPr lang="en-GB"/>
              <a:pPr>
                <a:defRPr/>
              </a:pPr>
              <a:t>08/11/2021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E2C1833-A653-401F-9430-C51CC1DF8DCC}" type="slidenum">
              <a:rPr lang="en-GB" altLang="en-US"/>
              <a:pPr/>
              <a:t>‹#›</a:t>
            </a:fld>
            <a:endParaRPr lang="en-GB" altLang="en-US"/>
          </a:p>
        </p:txBody>
      </p:sp>
    </p:spTree>
    <p:extLst>
      <p:ext uri="{BB962C8B-B14F-4D97-AF65-F5344CB8AC3E}">
        <p14:creationId xmlns:p14="http://schemas.microsoft.com/office/powerpoint/2010/main" val="295573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DB7F434-C564-41CA-AE92-B428FE9B2457}" type="datetimeFigureOut">
              <a:rPr lang="en-GB"/>
              <a:pPr>
                <a:defRPr/>
              </a:pPr>
              <a:t>08/11/2021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0505C83-182D-46B9-A094-68B974451041}" type="slidenum">
              <a:rPr lang="en-GB" altLang="en-US"/>
              <a:pPr/>
              <a:t>‹#›</a:t>
            </a:fld>
            <a:endParaRPr lang="en-GB" altLang="en-US"/>
          </a:p>
        </p:txBody>
      </p:sp>
    </p:spTree>
    <p:extLst>
      <p:ext uri="{BB962C8B-B14F-4D97-AF65-F5344CB8AC3E}">
        <p14:creationId xmlns:p14="http://schemas.microsoft.com/office/powerpoint/2010/main" val="402931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ECD4DE2-0D5C-4D94-82E0-DE1507098982}" type="datetimeFigureOut">
              <a:rPr lang="en-GB"/>
              <a:pPr>
                <a:defRPr/>
              </a:pPr>
              <a:t>08/11/2021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BA35DE32-EBEB-4544-95EA-F2D7FADA2728}" type="slidenum">
              <a:rPr lang="en-GB" altLang="en-US"/>
              <a:pPr/>
              <a:t>‹#›</a:t>
            </a:fld>
            <a:endParaRPr lang="en-GB" altLang="en-US"/>
          </a:p>
        </p:txBody>
      </p:sp>
    </p:spTree>
    <p:extLst>
      <p:ext uri="{BB962C8B-B14F-4D97-AF65-F5344CB8AC3E}">
        <p14:creationId xmlns:p14="http://schemas.microsoft.com/office/powerpoint/2010/main" val="30966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AA79F8-4C40-48D5-B0F4-ECC89AAFF839}" type="datetimeFigureOut">
              <a:rPr lang="en-GB"/>
              <a:pPr>
                <a:defRPr/>
              </a:pPr>
              <a:t>08/11/2021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D61A0ED9-89A0-4185-A898-68EE1A1316BA}" type="slidenum">
              <a:rPr lang="en-GB" altLang="en-US"/>
              <a:pPr/>
              <a:t>‹#›</a:t>
            </a:fld>
            <a:endParaRPr lang="en-GB" altLang="en-US"/>
          </a:p>
        </p:txBody>
      </p:sp>
    </p:spTree>
    <p:extLst>
      <p:ext uri="{BB962C8B-B14F-4D97-AF65-F5344CB8AC3E}">
        <p14:creationId xmlns:p14="http://schemas.microsoft.com/office/powerpoint/2010/main" val="150217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EC464F8-6175-4ADF-A77F-848AF73E1B5E}" type="datetimeFigureOut">
              <a:rPr lang="en-GB"/>
              <a:pPr>
                <a:defRPr/>
              </a:pPr>
              <a:t>08/11/2021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FCAF095-6E20-481F-AE6B-31189C5A3B7F}" type="slidenum">
              <a:rPr lang="en-GB" altLang="en-US"/>
              <a:pPr/>
              <a:t>‹#›</a:t>
            </a:fld>
            <a:endParaRPr lang="en-GB" altLang="en-US"/>
          </a:p>
        </p:txBody>
      </p:sp>
    </p:spTree>
    <p:extLst>
      <p:ext uri="{BB962C8B-B14F-4D97-AF65-F5344CB8AC3E}">
        <p14:creationId xmlns:p14="http://schemas.microsoft.com/office/powerpoint/2010/main" val="22050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rtlCol="0">
            <a:normAutofit/>
          </a:bodyPr>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D7C67B8-9AE8-4D09-B4F6-83B6B4459DE3}" type="datetimeFigureOut">
              <a:rPr lang="en-GB"/>
              <a:pPr>
                <a:defRPr/>
              </a:pPr>
              <a:t>08/11/2021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18EDE91-9102-4B7B-83D2-A9787141E529}" type="slidenum">
              <a:rPr lang="en-GB" altLang="en-US"/>
              <a:pPr/>
              <a:t>‹#›</a:t>
            </a:fld>
            <a:endParaRPr lang="en-GB" altLang="en-US"/>
          </a:p>
        </p:txBody>
      </p:sp>
    </p:spTree>
    <p:extLst>
      <p:ext uri="{BB962C8B-B14F-4D97-AF65-F5344CB8AC3E}">
        <p14:creationId xmlns:p14="http://schemas.microsoft.com/office/powerpoint/2010/main" val="9141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68338" y="939800"/>
            <a:ext cx="8383587"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68338" y="4695825"/>
            <a:ext cx="8383587" cy="1119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8338" y="16349663"/>
            <a:ext cx="2187575" cy="939800"/>
          </a:xfrm>
          <a:prstGeom prst="rect">
            <a:avLst/>
          </a:prstGeom>
        </p:spPr>
        <p:txBody>
          <a:bodyPr vert="horz" lIns="91440" tIns="45720" rIns="91440" bIns="45720" rtlCol="0" anchor="ctr"/>
          <a:lstStyle>
            <a:lvl1pPr algn="l" defTabSz="1094475" eaLnBrk="1" fontAlgn="auto" hangingPunct="1">
              <a:spcBef>
                <a:spcPts val="0"/>
              </a:spcBef>
              <a:spcAft>
                <a:spcPts val="0"/>
              </a:spcAft>
              <a:defRPr sz="1276">
                <a:solidFill>
                  <a:schemeClr val="tx1">
                    <a:tint val="75000"/>
                  </a:schemeClr>
                </a:solidFill>
                <a:latin typeface="+mn-lt"/>
              </a:defRPr>
            </a:lvl1pPr>
          </a:lstStyle>
          <a:p>
            <a:pPr>
              <a:defRPr/>
            </a:pPr>
            <a:fld id="{734E99BD-AEE5-4B17-BD24-6892C52CA5FC}" type="datetimeFigureOut">
              <a:rPr lang="en-GB"/>
              <a:pPr>
                <a:defRPr/>
              </a:pPr>
              <a:t>08/11/2021</a:t>
            </a:fld>
            <a:endParaRPr lang="en-GB"/>
          </a:p>
        </p:txBody>
      </p:sp>
      <p:sp>
        <p:nvSpPr>
          <p:cNvPr id="5" name="Footer Placeholder 4"/>
          <p:cNvSpPr>
            <a:spLocks noGrp="1"/>
          </p:cNvSpPr>
          <p:nvPr>
            <p:ph type="ftr" sz="quarter" idx="3"/>
          </p:nvPr>
        </p:nvSpPr>
        <p:spPr>
          <a:xfrm>
            <a:off x="3219450" y="16349663"/>
            <a:ext cx="3281363" cy="939800"/>
          </a:xfrm>
          <a:prstGeom prst="rect">
            <a:avLst/>
          </a:prstGeom>
        </p:spPr>
        <p:txBody>
          <a:bodyPr vert="horz" lIns="91440" tIns="45720" rIns="91440" bIns="45720" rtlCol="0" anchor="ctr"/>
          <a:lstStyle>
            <a:lvl1pPr algn="ctr" defTabSz="1094475" eaLnBrk="1" fontAlgn="auto" hangingPunct="1">
              <a:spcBef>
                <a:spcPts val="0"/>
              </a:spcBef>
              <a:spcAft>
                <a:spcPts val="0"/>
              </a:spcAft>
              <a:defRPr sz="1276">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864350" y="16349663"/>
            <a:ext cx="2187575" cy="939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886D88F-C431-4555-99AB-AB0D257C2B2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1550" rtl="0" eaLnBrk="0" fontAlgn="base" hangingPunct="0">
        <a:lnSpc>
          <a:spcPct val="90000"/>
        </a:lnSpc>
        <a:spcBef>
          <a:spcPct val="0"/>
        </a:spcBef>
        <a:spcAft>
          <a:spcPct val="0"/>
        </a:spcAft>
        <a:defRPr sz="4600" kern="1200">
          <a:solidFill>
            <a:schemeClr val="tx1"/>
          </a:solidFill>
          <a:latin typeface="+mj-lt"/>
          <a:ea typeface="+mj-ea"/>
          <a:cs typeface="+mj-cs"/>
        </a:defRPr>
      </a:lvl1pPr>
      <a:lvl2pPr algn="l" defTabSz="971550" rtl="0" eaLnBrk="0" fontAlgn="base" hangingPunct="0">
        <a:lnSpc>
          <a:spcPct val="90000"/>
        </a:lnSpc>
        <a:spcBef>
          <a:spcPct val="0"/>
        </a:spcBef>
        <a:spcAft>
          <a:spcPct val="0"/>
        </a:spcAft>
        <a:defRPr sz="4600">
          <a:solidFill>
            <a:schemeClr val="tx1"/>
          </a:solidFill>
          <a:latin typeface="Calibri Light" panose="020F0302020204030204" pitchFamily="34" charset="0"/>
        </a:defRPr>
      </a:lvl2pPr>
      <a:lvl3pPr algn="l" defTabSz="971550" rtl="0" eaLnBrk="0" fontAlgn="base" hangingPunct="0">
        <a:lnSpc>
          <a:spcPct val="90000"/>
        </a:lnSpc>
        <a:spcBef>
          <a:spcPct val="0"/>
        </a:spcBef>
        <a:spcAft>
          <a:spcPct val="0"/>
        </a:spcAft>
        <a:defRPr sz="4600">
          <a:solidFill>
            <a:schemeClr val="tx1"/>
          </a:solidFill>
          <a:latin typeface="Calibri Light" panose="020F0302020204030204" pitchFamily="34" charset="0"/>
        </a:defRPr>
      </a:lvl3pPr>
      <a:lvl4pPr algn="l" defTabSz="971550" rtl="0" eaLnBrk="0" fontAlgn="base" hangingPunct="0">
        <a:lnSpc>
          <a:spcPct val="90000"/>
        </a:lnSpc>
        <a:spcBef>
          <a:spcPct val="0"/>
        </a:spcBef>
        <a:spcAft>
          <a:spcPct val="0"/>
        </a:spcAft>
        <a:defRPr sz="4600">
          <a:solidFill>
            <a:schemeClr val="tx1"/>
          </a:solidFill>
          <a:latin typeface="Calibri Light" panose="020F0302020204030204" pitchFamily="34" charset="0"/>
        </a:defRPr>
      </a:lvl4pPr>
      <a:lvl5pPr algn="l" defTabSz="971550" rtl="0" eaLnBrk="0" fontAlgn="base" hangingPunct="0">
        <a:lnSpc>
          <a:spcPct val="90000"/>
        </a:lnSpc>
        <a:spcBef>
          <a:spcPct val="0"/>
        </a:spcBef>
        <a:spcAft>
          <a:spcPct val="0"/>
        </a:spcAft>
        <a:defRPr sz="4600">
          <a:solidFill>
            <a:schemeClr val="tx1"/>
          </a:solidFill>
          <a:latin typeface="Calibri Light" panose="020F0302020204030204" pitchFamily="34" charset="0"/>
        </a:defRPr>
      </a:lvl5pPr>
      <a:lvl6pPr marL="457200" algn="l" defTabSz="971550" rtl="0" fontAlgn="base">
        <a:lnSpc>
          <a:spcPct val="90000"/>
        </a:lnSpc>
        <a:spcBef>
          <a:spcPct val="0"/>
        </a:spcBef>
        <a:spcAft>
          <a:spcPct val="0"/>
        </a:spcAft>
        <a:defRPr sz="4600">
          <a:solidFill>
            <a:schemeClr val="tx1"/>
          </a:solidFill>
          <a:latin typeface="Calibri Light" panose="020F0302020204030204" pitchFamily="34" charset="0"/>
        </a:defRPr>
      </a:lvl6pPr>
      <a:lvl7pPr marL="914400" algn="l" defTabSz="971550" rtl="0" fontAlgn="base">
        <a:lnSpc>
          <a:spcPct val="90000"/>
        </a:lnSpc>
        <a:spcBef>
          <a:spcPct val="0"/>
        </a:spcBef>
        <a:spcAft>
          <a:spcPct val="0"/>
        </a:spcAft>
        <a:defRPr sz="4600">
          <a:solidFill>
            <a:schemeClr val="tx1"/>
          </a:solidFill>
          <a:latin typeface="Calibri Light" panose="020F0302020204030204" pitchFamily="34" charset="0"/>
        </a:defRPr>
      </a:lvl7pPr>
      <a:lvl8pPr marL="1371600" algn="l" defTabSz="971550" rtl="0" fontAlgn="base">
        <a:lnSpc>
          <a:spcPct val="90000"/>
        </a:lnSpc>
        <a:spcBef>
          <a:spcPct val="0"/>
        </a:spcBef>
        <a:spcAft>
          <a:spcPct val="0"/>
        </a:spcAft>
        <a:defRPr sz="4600">
          <a:solidFill>
            <a:schemeClr val="tx1"/>
          </a:solidFill>
          <a:latin typeface="Calibri Light" panose="020F0302020204030204" pitchFamily="34" charset="0"/>
        </a:defRPr>
      </a:lvl8pPr>
      <a:lvl9pPr marL="1828800" algn="l" defTabSz="971550" rtl="0" fontAlgn="base">
        <a:lnSpc>
          <a:spcPct val="90000"/>
        </a:lnSpc>
        <a:spcBef>
          <a:spcPct val="0"/>
        </a:spcBef>
        <a:spcAft>
          <a:spcPct val="0"/>
        </a:spcAft>
        <a:defRPr sz="4600">
          <a:solidFill>
            <a:schemeClr val="tx1"/>
          </a:solidFill>
          <a:latin typeface="Calibri Light" panose="020F0302020204030204" pitchFamily="34" charset="0"/>
        </a:defRPr>
      </a:lvl9pPr>
    </p:titleStyle>
    <p:bodyStyle>
      <a:lvl1pPr marL="242888" indent="-242888" algn="l" defTabSz="971550" rtl="0" eaLnBrk="0" fontAlgn="base" hangingPunct="0">
        <a:lnSpc>
          <a:spcPct val="90000"/>
        </a:lnSpc>
        <a:spcBef>
          <a:spcPts val="1063"/>
        </a:spcBef>
        <a:spcAft>
          <a:spcPct val="0"/>
        </a:spcAft>
        <a:buFont typeface="Arial" panose="020B0604020202020204" pitchFamily="34" charset="0"/>
        <a:buChar char="•"/>
        <a:defRPr sz="2900" kern="1200">
          <a:solidFill>
            <a:schemeClr val="tx1"/>
          </a:solidFill>
          <a:latin typeface="+mn-lt"/>
          <a:ea typeface="+mn-ea"/>
          <a:cs typeface="+mn-cs"/>
        </a:defRPr>
      </a:lvl1pPr>
      <a:lvl2pPr marL="728663" indent="-242888" algn="l" defTabSz="971550" rtl="0" eaLnBrk="0" fontAlgn="base" hangingPunct="0">
        <a:lnSpc>
          <a:spcPct val="90000"/>
        </a:lnSpc>
        <a:spcBef>
          <a:spcPts val="538"/>
        </a:spcBef>
        <a:spcAft>
          <a:spcPct val="0"/>
        </a:spcAft>
        <a:buFont typeface="Arial" panose="020B0604020202020204" pitchFamily="34" charset="0"/>
        <a:buChar char="•"/>
        <a:defRPr sz="2500" kern="1200">
          <a:solidFill>
            <a:schemeClr val="tx1"/>
          </a:solidFill>
          <a:latin typeface="+mn-lt"/>
          <a:ea typeface="+mn-ea"/>
          <a:cs typeface="+mn-cs"/>
        </a:defRPr>
      </a:lvl2pPr>
      <a:lvl3pPr marL="1214438" indent="-242888" algn="l" defTabSz="971550" rtl="0" eaLnBrk="0" fontAlgn="base" hangingPunct="0">
        <a:lnSpc>
          <a:spcPct val="90000"/>
        </a:lnSpc>
        <a:spcBef>
          <a:spcPts val="538"/>
        </a:spcBef>
        <a:spcAft>
          <a:spcPct val="0"/>
        </a:spcAft>
        <a:buFont typeface="Arial" panose="020B0604020202020204" pitchFamily="34" charset="0"/>
        <a:buChar char="•"/>
        <a:defRPr sz="2100" kern="1200">
          <a:solidFill>
            <a:schemeClr val="tx1"/>
          </a:solidFill>
          <a:latin typeface="+mn-lt"/>
          <a:ea typeface="+mn-ea"/>
          <a:cs typeface="+mn-cs"/>
        </a:defRPr>
      </a:lvl3pPr>
      <a:lvl4pPr marL="1700213" indent="-242888" algn="l" defTabSz="971550" rtl="0" eaLnBrk="0" fontAlgn="base" hangingPunct="0">
        <a:lnSpc>
          <a:spcPct val="90000"/>
        </a:lnSpc>
        <a:spcBef>
          <a:spcPts val="538"/>
        </a:spcBef>
        <a:spcAft>
          <a:spcPct val="0"/>
        </a:spcAft>
        <a:buFont typeface="Arial" panose="020B0604020202020204" pitchFamily="34" charset="0"/>
        <a:buChar char="•"/>
        <a:defRPr sz="1900" kern="1200">
          <a:solidFill>
            <a:schemeClr val="tx1"/>
          </a:solidFill>
          <a:latin typeface="+mn-lt"/>
          <a:ea typeface="+mn-ea"/>
          <a:cs typeface="+mn-cs"/>
        </a:defRPr>
      </a:lvl4pPr>
      <a:lvl5pPr marL="2185988" indent="-242888" algn="l" defTabSz="971550" rtl="0" eaLnBrk="0" fontAlgn="base" hangingPunct="0">
        <a:lnSpc>
          <a:spcPct val="90000"/>
        </a:lnSpc>
        <a:spcBef>
          <a:spcPts val="538"/>
        </a:spcBef>
        <a:spcAft>
          <a:spcPct val="0"/>
        </a:spcAft>
        <a:buFont typeface="Arial" panose="020B0604020202020204" pitchFamily="34" charset="0"/>
        <a:buChar char="•"/>
        <a:defRPr sz="1900"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4.png"/><Relationship Id="rId117" Type="http://schemas.openxmlformats.org/officeDocument/2006/relationships/image" Target="../media/image115.png"/><Relationship Id="rId21" Type="http://schemas.openxmlformats.org/officeDocument/2006/relationships/image" Target="../media/image19.jpeg"/><Relationship Id="rId42" Type="http://schemas.openxmlformats.org/officeDocument/2006/relationships/image" Target="../media/image40.png"/><Relationship Id="rId47" Type="http://schemas.openxmlformats.org/officeDocument/2006/relationships/image" Target="../media/image45.png"/><Relationship Id="rId63" Type="http://schemas.openxmlformats.org/officeDocument/2006/relationships/image" Target="../media/image61.png"/><Relationship Id="rId68" Type="http://schemas.openxmlformats.org/officeDocument/2006/relationships/image" Target="../media/image66.svg"/><Relationship Id="rId84" Type="http://schemas.openxmlformats.org/officeDocument/2006/relationships/image" Target="../media/image82.png"/><Relationship Id="rId89" Type="http://schemas.openxmlformats.org/officeDocument/2006/relationships/image" Target="../media/image87.svg"/><Relationship Id="rId112" Type="http://schemas.openxmlformats.org/officeDocument/2006/relationships/image" Target="../media/image110.png"/><Relationship Id="rId16" Type="http://schemas.openxmlformats.org/officeDocument/2006/relationships/image" Target="../media/image14.jpeg"/><Relationship Id="rId107" Type="http://schemas.openxmlformats.org/officeDocument/2006/relationships/image" Target="../media/image105.png"/><Relationship Id="rId11" Type="http://schemas.openxmlformats.org/officeDocument/2006/relationships/image" Target="../media/image9.jpeg"/><Relationship Id="rId32" Type="http://schemas.openxmlformats.org/officeDocument/2006/relationships/image" Target="../media/image30.jpeg"/><Relationship Id="rId37" Type="http://schemas.openxmlformats.org/officeDocument/2006/relationships/image" Target="../media/image35.png"/><Relationship Id="rId53" Type="http://schemas.openxmlformats.org/officeDocument/2006/relationships/image" Target="../media/image51.png"/><Relationship Id="rId58" Type="http://schemas.openxmlformats.org/officeDocument/2006/relationships/image" Target="../media/image56.png"/><Relationship Id="rId74" Type="http://schemas.openxmlformats.org/officeDocument/2006/relationships/image" Target="../media/image72.jpeg"/><Relationship Id="rId79" Type="http://schemas.openxmlformats.org/officeDocument/2006/relationships/image" Target="../media/image77.png"/><Relationship Id="rId102" Type="http://schemas.openxmlformats.org/officeDocument/2006/relationships/image" Target="../media/image100.png"/><Relationship Id="rId123" Type="http://schemas.openxmlformats.org/officeDocument/2006/relationships/image" Target="../media/image121.png"/><Relationship Id="rId5" Type="http://schemas.openxmlformats.org/officeDocument/2006/relationships/image" Target="../media/image3.jpeg"/><Relationship Id="rId90" Type="http://schemas.openxmlformats.org/officeDocument/2006/relationships/image" Target="../media/image88.png"/><Relationship Id="rId95" Type="http://schemas.openxmlformats.org/officeDocument/2006/relationships/image" Target="../media/image93.png"/><Relationship Id="rId22" Type="http://schemas.openxmlformats.org/officeDocument/2006/relationships/image" Target="../media/image20.png"/><Relationship Id="rId27" Type="http://schemas.openxmlformats.org/officeDocument/2006/relationships/image" Target="../media/image25.png"/><Relationship Id="rId43" Type="http://schemas.openxmlformats.org/officeDocument/2006/relationships/image" Target="../media/image41.png"/><Relationship Id="rId48" Type="http://schemas.openxmlformats.org/officeDocument/2006/relationships/image" Target="../media/image46.png"/><Relationship Id="rId64" Type="http://schemas.openxmlformats.org/officeDocument/2006/relationships/image" Target="../media/image62.png"/><Relationship Id="rId69" Type="http://schemas.openxmlformats.org/officeDocument/2006/relationships/image" Target="../media/image67.png"/><Relationship Id="rId113" Type="http://schemas.openxmlformats.org/officeDocument/2006/relationships/image" Target="../media/image111.svg"/><Relationship Id="rId118" Type="http://schemas.openxmlformats.org/officeDocument/2006/relationships/image" Target="../media/image116.png"/><Relationship Id="rId80" Type="http://schemas.openxmlformats.org/officeDocument/2006/relationships/image" Target="../media/image78.svg"/><Relationship Id="rId85" Type="http://schemas.openxmlformats.org/officeDocument/2006/relationships/image" Target="../media/image83.png"/><Relationship Id="rId12" Type="http://schemas.openxmlformats.org/officeDocument/2006/relationships/image" Target="../media/image10.jpeg"/><Relationship Id="rId17" Type="http://schemas.openxmlformats.org/officeDocument/2006/relationships/image" Target="../media/image15.jpeg"/><Relationship Id="rId33" Type="http://schemas.openxmlformats.org/officeDocument/2006/relationships/image" Target="../media/image31.png"/><Relationship Id="rId38" Type="http://schemas.openxmlformats.org/officeDocument/2006/relationships/image" Target="../media/image36.png"/><Relationship Id="rId59" Type="http://schemas.openxmlformats.org/officeDocument/2006/relationships/image" Target="../media/image57.png"/><Relationship Id="rId103" Type="http://schemas.openxmlformats.org/officeDocument/2006/relationships/image" Target="../media/image101.svg"/><Relationship Id="rId108" Type="http://schemas.openxmlformats.org/officeDocument/2006/relationships/image" Target="../media/image106.png"/><Relationship Id="rId124" Type="http://schemas.openxmlformats.org/officeDocument/2006/relationships/image" Target="../media/image122.svg"/><Relationship Id="rId54" Type="http://schemas.openxmlformats.org/officeDocument/2006/relationships/image" Target="../media/image52.png"/><Relationship Id="rId70" Type="http://schemas.openxmlformats.org/officeDocument/2006/relationships/image" Target="../media/image68.png"/><Relationship Id="rId75" Type="http://schemas.openxmlformats.org/officeDocument/2006/relationships/image" Target="../media/image73.png"/><Relationship Id="rId91" Type="http://schemas.openxmlformats.org/officeDocument/2006/relationships/image" Target="../media/image89.png"/><Relationship Id="rId96" Type="http://schemas.openxmlformats.org/officeDocument/2006/relationships/image" Target="../media/image94.svg"/><Relationship Id="rId1" Type="http://schemas.openxmlformats.org/officeDocument/2006/relationships/slideLayout" Target="../slideLayouts/slideLayout1.xml"/><Relationship Id="rId6" Type="http://schemas.openxmlformats.org/officeDocument/2006/relationships/image" Target="../media/image4.jpeg"/><Relationship Id="rId23" Type="http://schemas.openxmlformats.org/officeDocument/2006/relationships/image" Target="../media/image21.svg"/><Relationship Id="rId28" Type="http://schemas.openxmlformats.org/officeDocument/2006/relationships/image" Target="../media/image26.jpeg"/><Relationship Id="rId49" Type="http://schemas.openxmlformats.org/officeDocument/2006/relationships/image" Target="../media/image47.jpeg"/><Relationship Id="rId114" Type="http://schemas.openxmlformats.org/officeDocument/2006/relationships/image" Target="../media/image112.png"/><Relationship Id="rId119" Type="http://schemas.openxmlformats.org/officeDocument/2006/relationships/image" Target="../media/image117.svg"/><Relationship Id="rId44" Type="http://schemas.openxmlformats.org/officeDocument/2006/relationships/image" Target="../media/image42.png"/><Relationship Id="rId60" Type="http://schemas.openxmlformats.org/officeDocument/2006/relationships/image" Target="../media/image58.png"/><Relationship Id="rId65" Type="http://schemas.openxmlformats.org/officeDocument/2006/relationships/image" Target="../media/image63.png"/><Relationship Id="rId81" Type="http://schemas.openxmlformats.org/officeDocument/2006/relationships/image" Target="../media/image79.png"/><Relationship Id="rId86" Type="http://schemas.openxmlformats.org/officeDocument/2006/relationships/image" Target="../media/image84.png"/><Relationship Id="rId13" Type="http://schemas.openxmlformats.org/officeDocument/2006/relationships/image" Target="../media/image11.jpeg"/><Relationship Id="rId18" Type="http://schemas.openxmlformats.org/officeDocument/2006/relationships/image" Target="../media/image16.jpeg"/><Relationship Id="rId39" Type="http://schemas.openxmlformats.org/officeDocument/2006/relationships/image" Target="../media/image37.jpeg"/><Relationship Id="rId109" Type="http://schemas.openxmlformats.org/officeDocument/2006/relationships/image" Target="../media/image107.png"/><Relationship Id="rId34" Type="http://schemas.openxmlformats.org/officeDocument/2006/relationships/image" Target="../media/image32.png"/><Relationship Id="rId50" Type="http://schemas.openxmlformats.org/officeDocument/2006/relationships/image" Target="../media/image48.png"/><Relationship Id="rId55" Type="http://schemas.openxmlformats.org/officeDocument/2006/relationships/image" Target="../media/image53.png"/><Relationship Id="rId76" Type="http://schemas.openxmlformats.org/officeDocument/2006/relationships/image" Target="../media/image74.png"/><Relationship Id="rId97" Type="http://schemas.openxmlformats.org/officeDocument/2006/relationships/image" Target="../media/image95.png"/><Relationship Id="rId104" Type="http://schemas.openxmlformats.org/officeDocument/2006/relationships/image" Target="../media/image102.png"/><Relationship Id="rId120" Type="http://schemas.openxmlformats.org/officeDocument/2006/relationships/image" Target="../media/image118.png"/><Relationship Id="rId125" Type="http://schemas.openxmlformats.org/officeDocument/2006/relationships/image" Target="../media/image123.jpeg"/><Relationship Id="rId7" Type="http://schemas.openxmlformats.org/officeDocument/2006/relationships/image" Target="../media/image5.jpeg"/><Relationship Id="rId71" Type="http://schemas.openxmlformats.org/officeDocument/2006/relationships/image" Target="../media/image69.svg"/><Relationship Id="rId92" Type="http://schemas.openxmlformats.org/officeDocument/2006/relationships/image" Target="../media/image90.png"/><Relationship Id="rId2" Type="http://schemas.openxmlformats.org/officeDocument/2006/relationships/notesSlide" Target="../notesSlides/notesSlide1.xml"/><Relationship Id="rId29" Type="http://schemas.openxmlformats.org/officeDocument/2006/relationships/image" Target="../media/image27.png"/><Relationship Id="rId24" Type="http://schemas.openxmlformats.org/officeDocument/2006/relationships/image" Target="../media/image22.png"/><Relationship Id="rId40" Type="http://schemas.openxmlformats.org/officeDocument/2006/relationships/image" Target="../media/image38.png"/><Relationship Id="rId45" Type="http://schemas.openxmlformats.org/officeDocument/2006/relationships/image" Target="../media/image43.png"/><Relationship Id="rId66" Type="http://schemas.openxmlformats.org/officeDocument/2006/relationships/image" Target="../media/image64.png"/><Relationship Id="rId87" Type="http://schemas.openxmlformats.org/officeDocument/2006/relationships/image" Target="../media/image85.svg"/><Relationship Id="rId110" Type="http://schemas.openxmlformats.org/officeDocument/2006/relationships/image" Target="../media/image108.png"/><Relationship Id="rId115" Type="http://schemas.openxmlformats.org/officeDocument/2006/relationships/image" Target="../media/image113.svg"/><Relationship Id="rId61" Type="http://schemas.openxmlformats.org/officeDocument/2006/relationships/image" Target="../media/image59.png"/><Relationship Id="rId82" Type="http://schemas.openxmlformats.org/officeDocument/2006/relationships/image" Target="../media/image80.png"/><Relationship Id="rId19" Type="http://schemas.openxmlformats.org/officeDocument/2006/relationships/image" Target="../media/image17.jpeg"/><Relationship Id="rId14" Type="http://schemas.openxmlformats.org/officeDocument/2006/relationships/image" Target="../media/image12.jpeg"/><Relationship Id="rId30" Type="http://schemas.openxmlformats.org/officeDocument/2006/relationships/image" Target="../media/image28.png"/><Relationship Id="rId35" Type="http://schemas.openxmlformats.org/officeDocument/2006/relationships/image" Target="../media/image33.png"/><Relationship Id="rId56" Type="http://schemas.openxmlformats.org/officeDocument/2006/relationships/image" Target="../media/image54.png"/><Relationship Id="rId77" Type="http://schemas.openxmlformats.org/officeDocument/2006/relationships/image" Target="../media/image75.png"/><Relationship Id="rId100" Type="http://schemas.openxmlformats.org/officeDocument/2006/relationships/image" Target="../media/image98.png"/><Relationship Id="rId105" Type="http://schemas.openxmlformats.org/officeDocument/2006/relationships/image" Target="../media/image103.png"/><Relationship Id="rId8" Type="http://schemas.openxmlformats.org/officeDocument/2006/relationships/image" Target="../media/image6.jpeg"/><Relationship Id="rId51" Type="http://schemas.openxmlformats.org/officeDocument/2006/relationships/image" Target="../media/image49.png"/><Relationship Id="rId72" Type="http://schemas.openxmlformats.org/officeDocument/2006/relationships/image" Target="../media/image70.png"/><Relationship Id="rId93" Type="http://schemas.openxmlformats.org/officeDocument/2006/relationships/image" Target="../media/image91.svg"/><Relationship Id="rId98" Type="http://schemas.openxmlformats.org/officeDocument/2006/relationships/image" Target="../media/image96.png"/><Relationship Id="rId121" Type="http://schemas.openxmlformats.org/officeDocument/2006/relationships/image" Target="../media/image119.png"/><Relationship Id="rId3" Type="http://schemas.openxmlformats.org/officeDocument/2006/relationships/image" Target="../media/image1.png"/><Relationship Id="rId25" Type="http://schemas.openxmlformats.org/officeDocument/2006/relationships/image" Target="../media/image23.svg"/><Relationship Id="rId46" Type="http://schemas.openxmlformats.org/officeDocument/2006/relationships/image" Target="../media/image44.png"/><Relationship Id="rId67" Type="http://schemas.openxmlformats.org/officeDocument/2006/relationships/image" Target="../media/image65.png"/><Relationship Id="rId116" Type="http://schemas.openxmlformats.org/officeDocument/2006/relationships/image" Target="../media/image114.png"/><Relationship Id="rId20" Type="http://schemas.openxmlformats.org/officeDocument/2006/relationships/image" Target="../media/image18.jpeg"/><Relationship Id="rId41" Type="http://schemas.openxmlformats.org/officeDocument/2006/relationships/image" Target="../media/image39.png"/><Relationship Id="rId62" Type="http://schemas.openxmlformats.org/officeDocument/2006/relationships/image" Target="../media/image60.png"/><Relationship Id="rId83" Type="http://schemas.openxmlformats.org/officeDocument/2006/relationships/image" Target="../media/image81.svg"/><Relationship Id="rId88" Type="http://schemas.openxmlformats.org/officeDocument/2006/relationships/image" Target="../media/image86.png"/><Relationship Id="rId111" Type="http://schemas.openxmlformats.org/officeDocument/2006/relationships/image" Target="../media/image109.png"/><Relationship Id="rId15" Type="http://schemas.openxmlformats.org/officeDocument/2006/relationships/image" Target="../media/image13.jpeg"/><Relationship Id="rId36" Type="http://schemas.openxmlformats.org/officeDocument/2006/relationships/image" Target="../media/image34.png"/><Relationship Id="rId57" Type="http://schemas.openxmlformats.org/officeDocument/2006/relationships/image" Target="../media/image55.png"/><Relationship Id="rId106" Type="http://schemas.openxmlformats.org/officeDocument/2006/relationships/image" Target="../media/image104.svg"/><Relationship Id="rId10" Type="http://schemas.openxmlformats.org/officeDocument/2006/relationships/image" Target="../media/image8.jpeg"/><Relationship Id="rId31" Type="http://schemas.openxmlformats.org/officeDocument/2006/relationships/image" Target="../media/image29.svg"/><Relationship Id="rId52" Type="http://schemas.openxmlformats.org/officeDocument/2006/relationships/image" Target="../media/image50.png"/><Relationship Id="rId73" Type="http://schemas.openxmlformats.org/officeDocument/2006/relationships/image" Target="../media/image71.svg"/><Relationship Id="rId78" Type="http://schemas.openxmlformats.org/officeDocument/2006/relationships/image" Target="../media/image76.svg"/><Relationship Id="rId94" Type="http://schemas.openxmlformats.org/officeDocument/2006/relationships/image" Target="../media/image92.png"/><Relationship Id="rId99" Type="http://schemas.openxmlformats.org/officeDocument/2006/relationships/image" Target="../media/image97.jpeg"/><Relationship Id="rId101" Type="http://schemas.openxmlformats.org/officeDocument/2006/relationships/image" Target="../media/image99.png"/><Relationship Id="rId122" Type="http://schemas.openxmlformats.org/officeDocument/2006/relationships/image" Target="../media/image120.sv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399"/>
          <p:cNvSpPr/>
          <p:nvPr/>
        </p:nvSpPr>
        <p:spPr>
          <a:xfrm>
            <a:off x="4763" y="-6350"/>
            <a:ext cx="9726612" cy="17640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dirty="0"/>
          </a:p>
        </p:txBody>
      </p:sp>
      <p:sp>
        <p:nvSpPr>
          <p:cNvPr id="4" name="Rectangle 3"/>
          <p:cNvSpPr/>
          <p:nvPr/>
        </p:nvSpPr>
        <p:spPr>
          <a:xfrm>
            <a:off x="207963" y="57150"/>
            <a:ext cx="9366250" cy="17056100"/>
          </a:xfrm>
          <a:prstGeom prst="rect">
            <a:avLst/>
          </a:prstGeom>
          <a:solidFill>
            <a:schemeClr val="bg1"/>
          </a:solidFill>
          <a:ln w="412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5" name="Block Arc 14"/>
          <p:cNvSpPr/>
          <p:nvPr/>
        </p:nvSpPr>
        <p:spPr>
          <a:xfrm rot="16200000">
            <a:off x="783432" y="13645356"/>
            <a:ext cx="2779712" cy="2193925"/>
          </a:xfrm>
          <a:prstGeom prst="blockArc">
            <a:avLst>
              <a:gd name="adj1" fmla="val 10794188"/>
              <a:gd name="adj2" fmla="val 156513"/>
              <a:gd name="adj3" fmla="val 282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solidFill>
                <a:schemeClr val="tx1"/>
              </a:solidFill>
            </a:endParaRPr>
          </a:p>
        </p:txBody>
      </p:sp>
      <p:sp>
        <p:nvSpPr>
          <p:cNvPr id="114" name="Rectangle 113"/>
          <p:cNvSpPr/>
          <p:nvPr/>
        </p:nvSpPr>
        <p:spPr>
          <a:xfrm>
            <a:off x="2166938" y="15522575"/>
            <a:ext cx="6365875"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32" name="Block Arc 131"/>
          <p:cNvSpPr/>
          <p:nvPr/>
        </p:nvSpPr>
        <p:spPr>
          <a:xfrm rot="5400000" flipH="1">
            <a:off x="6469856" y="11438732"/>
            <a:ext cx="2887663" cy="2184400"/>
          </a:xfrm>
          <a:prstGeom prst="blockArc">
            <a:avLst>
              <a:gd name="adj1" fmla="val 10824597"/>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solidFill>
                <a:schemeClr val="tx1"/>
              </a:solidFill>
            </a:endParaRPr>
          </a:p>
        </p:txBody>
      </p:sp>
      <p:sp>
        <p:nvSpPr>
          <p:cNvPr id="133" name="Rectangle 132"/>
          <p:cNvSpPr/>
          <p:nvPr/>
        </p:nvSpPr>
        <p:spPr>
          <a:xfrm>
            <a:off x="2168525" y="13352463"/>
            <a:ext cx="5782518" cy="6223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35" name="Rectangle 134"/>
          <p:cNvSpPr/>
          <p:nvPr/>
        </p:nvSpPr>
        <p:spPr>
          <a:xfrm>
            <a:off x="2041525" y="11095038"/>
            <a:ext cx="5879621" cy="590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36" name="Block Arc 135"/>
          <p:cNvSpPr/>
          <p:nvPr/>
        </p:nvSpPr>
        <p:spPr>
          <a:xfrm rot="16200000">
            <a:off x="714376" y="9288462"/>
            <a:ext cx="2697162" cy="2125663"/>
          </a:xfrm>
          <a:prstGeom prst="blockArc">
            <a:avLst>
              <a:gd name="adj1" fmla="val 10726998"/>
              <a:gd name="adj2" fmla="val 263439"/>
              <a:gd name="adj3" fmla="val 28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solidFill>
                <a:schemeClr val="tx1"/>
              </a:solidFill>
            </a:endParaRPr>
          </a:p>
        </p:txBody>
      </p:sp>
      <p:sp>
        <p:nvSpPr>
          <p:cNvPr id="140" name="Block Arc 139"/>
          <p:cNvSpPr/>
          <p:nvPr/>
        </p:nvSpPr>
        <p:spPr>
          <a:xfrm rot="5400000" flipH="1">
            <a:off x="6400800" y="7059613"/>
            <a:ext cx="2846387" cy="2287588"/>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solidFill>
                <a:schemeClr val="tx1"/>
              </a:solidFill>
            </a:endParaRPr>
          </a:p>
        </p:txBody>
      </p:sp>
      <p:sp>
        <p:nvSpPr>
          <p:cNvPr id="141" name="Rectangle 140"/>
          <p:cNvSpPr/>
          <p:nvPr/>
        </p:nvSpPr>
        <p:spPr>
          <a:xfrm>
            <a:off x="2036763" y="9001125"/>
            <a:ext cx="5961062" cy="628650"/>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42" name="Rectangle 141"/>
          <p:cNvSpPr/>
          <p:nvPr/>
        </p:nvSpPr>
        <p:spPr>
          <a:xfrm>
            <a:off x="2114550" y="6788150"/>
            <a:ext cx="5827713" cy="650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143" name="Block Arc 142"/>
          <p:cNvSpPr/>
          <p:nvPr/>
        </p:nvSpPr>
        <p:spPr>
          <a:xfrm rot="16200000">
            <a:off x="744538" y="4864100"/>
            <a:ext cx="2878137" cy="2271713"/>
          </a:xfrm>
          <a:prstGeom prst="blockArc">
            <a:avLst>
              <a:gd name="adj1" fmla="val 10800000"/>
              <a:gd name="adj2" fmla="val 156513"/>
              <a:gd name="adj3" fmla="val 282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solidFill>
                <a:schemeClr val="tx1"/>
              </a:solidFill>
            </a:endParaRPr>
          </a:p>
        </p:txBody>
      </p:sp>
      <p:sp>
        <p:nvSpPr>
          <p:cNvPr id="215" name="Rectangle 214"/>
          <p:cNvSpPr/>
          <p:nvPr/>
        </p:nvSpPr>
        <p:spPr>
          <a:xfrm>
            <a:off x="2174875" y="4564063"/>
            <a:ext cx="5827713" cy="6429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42" name="Rectangle 41"/>
          <p:cNvSpPr/>
          <p:nvPr/>
        </p:nvSpPr>
        <p:spPr>
          <a:xfrm>
            <a:off x="1849438" y="1555750"/>
            <a:ext cx="6024562" cy="630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217" name="Oval 216"/>
          <p:cNvSpPr/>
          <p:nvPr/>
        </p:nvSpPr>
        <p:spPr>
          <a:xfrm>
            <a:off x="7799388" y="2489200"/>
            <a:ext cx="841375" cy="90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46" name="Triangle 45"/>
          <p:cNvSpPr/>
          <p:nvPr/>
        </p:nvSpPr>
        <p:spPr>
          <a:xfrm rot="16200000">
            <a:off x="1017587" y="1447801"/>
            <a:ext cx="936625" cy="736600"/>
          </a:xfrm>
          <a:prstGeom prst="triangle">
            <a:avLst/>
          </a:prstGeom>
          <a:gradFill>
            <a:gsLst>
              <a:gs pos="0">
                <a:schemeClr val="accent1">
                  <a:lumMod val="5000"/>
                  <a:lumOff val="95000"/>
                </a:schemeClr>
              </a:gs>
              <a:gs pos="38000">
                <a:schemeClr val="accent1">
                  <a:lumMod val="45000"/>
                  <a:lumOff val="55000"/>
                </a:schemeClr>
              </a:gs>
              <a:gs pos="39000">
                <a:schemeClr val="accent1">
                  <a:lumMod val="45000"/>
                  <a:lumOff val="55000"/>
                </a:schemeClr>
              </a:gs>
              <a:gs pos="84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dirty="0"/>
          </a:p>
        </p:txBody>
      </p:sp>
      <p:sp>
        <p:nvSpPr>
          <p:cNvPr id="230" name="Oval 229"/>
          <p:cNvSpPr/>
          <p:nvPr/>
        </p:nvSpPr>
        <p:spPr>
          <a:xfrm>
            <a:off x="7472363" y="15133638"/>
            <a:ext cx="1214437" cy="130492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231" name="Oval 230"/>
          <p:cNvSpPr/>
          <p:nvPr/>
        </p:nvSpPr>
        <p:spPr>
          <a:xfrm>
            <a:off x="7681913" y="15355888"/>
            <a:ext cx="841375" cy="9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pic>
        <p:nvPicPr>
          <p:cNvPr id="2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113" y="15209838"/>
            <a:ext cx="69056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p:cNvCxnSpPr>
          <p:nvPr/>
        </p:nvCxnSpPr>
        <p:spPr>
          <a:xfrm flipH="1" flipV="1">
            <a:off x="7459663" y="16072071"/>
            <a:ext cx="65087" cy="408285"/>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087" name="TextBox 16"/>
          <p:cNvSpPr txBox="1">
            <a:spLocks noChangeArrowheads="1"/>
          </p:cNvSpPr>
          <p:nvPr/>
        </p:nvSpPr>
        <p:spPr bwMode="auto">
          <a:xfrm>
            <a:off x="7238959" y="16467353"/>
            <a:ext cx="7144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cs typeface="Calibri" panose="020F0502020204030204" pitchFamily="34" charset="0"/>
              </a:rPr>
              <a:t>Which equipment should we use?</a:t>
            </a:r>
          </a:p>
        </p:txBody>
      </p:sp>
      <p:cxnSp>
        <p:nvCxnSpPr>
          <p:cNvPr id="84" name="Straight Connector 83"/>
          <p:cNvCxnSpPr>
            <a:cxnSpLocks/>
          </p:cNvCxnSpPr>
          <p:nvPr/>
        </p:nvCxnSpPr>
        <p:spPr>
          <a:xfrm flipH="1">
            <a:off x="7280512" y="15433646"/>
            <a:ext cx="172801" cy="321975"/>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flipH="1" flipV="1">
            <a:off x="5836656" y="16000760"/>
            <a:ext cx="86387" cy="466593"/>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090" name="TextBox 95"/>
          <p:cNvSpPr txBox="1">
            <a:spLocks noChangeArrowheads="1"/>
          </p:cNvSpPr>
          <p:nvPr/>
        </p:nvSpPr>
        <p:spPr bwMode="auto">
          <a:xfrm>
            <a:off x="6284913" y="15179239"/>
            <a:ext cx="9624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cs typeface="Calibri" panose="020F0502020204030204" pitchFamily="34" charset="0"/>
              </a:rPr>
              <a:t>How do we make predictions?</a:t>
            </a:r>
          </a:p>
        </p:txBody>
      </p:sp>
      <p:sp>
        <p:nvSpPr>
          <p:cNvPr id="2091" name="TextBox 99"/>
          <p:cNvSpPr txBox="1">
            <a:spLocks noChangeArrowheads="1"/>
          </p:cNvSpPr>
          <p:nvPr/>
        </p:nvSpPr>
        <p:spPr bwMode="auto">
          <a:xfrm>
            <a:off x="4983864" y="16246470"/>
            <a:ext cx="81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can we observe cells?</a:t>
            </a:r>
          </a:p>
        </p:txBody>
      </p:sp>
      <p:cxnSp>
        <p:nvCxnSpPr>
          <p:cNvPr id="101" name="Straight Connector 100"/>
          <p:cNvCxnSpPr>
            <a:cxnSpLocks/>
          </p:cNvCxnSpPr>
          <p:nvPr/>
        </p:nvCxnSpPr>
        <p:spPr>
          <a:xfrm flipH="1" flipV="1">
            <a:off x="5129905" y="15995979"/>
            <a:ext cx="88771" cy="236209"/>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a:off x="6073004" y="15435461"/>
            <a:ext cx="39619" cy="240517"/>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a:endCxn id="2259" idx="0"/>
          </p:cNvCxnSpPr>
          <p:nvPr/>
        </p:nvCxnSpPr>
        <p:spPr>
          <a:xfrm flipH="1">
            <a:off x="5199856" y="15408561"/>
            <a:ext cx="137271" cy="253645"/>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098" name="TextBox 117"/>
          <p:cNvSpPr txBox="1">
            <a:spLocks noChangeArrowheads="1"/>
          </p:cNvSpPr>
          <p:nvPr/>
        </p:nvSpPr>
        <p:spPr bwMode="auto">
          <a:xfrm>
            <a:off x="4083267" y="16252119"/>
            <a:ext cx="70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is heat transferred?</a:t>
            </a:r>
          </a:p>
        </p:txBody>
      </p:sp>
      <p:cxnSp>
        <p:nvCxnSpPr>
          <p:cNvPr id="119" name="Straight Connector 118"/>
          <p:cNvCxnSpPr>
            <a:cxnSpLocks/>
          </p:cNvCxnSpPr>
          <p:nvPr/>
        </p:nvCxnSpPr>
        <p:spPr>
          <a:xfrm flipH="1">
            <a:off x="4332847" y="15345297"/>
            <a:ext cx="60435" cy="19526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a:off x="2669887" y="15374473"/>
            <a:ext cx="284119" cy="174768"/>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05" name="TextBox 150"/>
          <p:cNvSpPr txBox="1">
            <a:spLocks noChangeArrowheads="1"/>
          </p:cNvSpPr>
          <p:nvPr/>
        </p:nvSpPr>
        <p:spPr bwMode="auto">
          <a:xfrm>
            <a:off x="2187167" y="12663656"/>
            <a:ext cx="941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different energy stores?</a:t>
            </a:r>
          </a:p>
        </p:txBody>
      </p:sp>
      <p:cxnSp>
        <p:nvCxnSpPr>
          <p:cNvPr id="167" name="Straight Connector 166"/>
          <p:cNvCxnSpPr>
            <a:cxnSpLocks/>
          </p:cNvCxnSpPr>
          <p:nvPr/>
        </p:nvCxnSpPr>
        <p:spPr>
          <a:xfrm flipH="1" flipV="1">
            <a:off x="6996113" y="13881100"/>
            <a:ext cx="174252" cy="187695"/>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p:cNvCxnSpPr>
          <p:nvPr/>
        </p:nvCxnSpPr>
        <p:spPr>
          <a:xfrm>
            <a:off x="4303748" y="13155622"/>
            <a:ext cx="80354" cy="28313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p:cNvCxnSpPr>
          <p:nvPr/>
        </p:nvCxnSpPr>
        <p:spPr>
          <a:xfrm flipH="1">
            <a:off x="4772025" y="13258799"/>
            <a:ext cx="211839" cy="30480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114" name="TextBox 133"/>
          <p:cNvSpPr txBox="1">
            <a:spLocks noChangeArrowheads="1"/>
          </p:cNvSpPr>
          <p:nvPr/>
        </p:nvSpPr>
        <p:spPr bwMode="auto">
          <a:xfrm>
            <a:off x="3247751" y="14007830"/>
            <a:ext cx="887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is energy transferred between organisms?</a:t>
            </a:r>
          </a:p>
        </p:txBody>
      </p:sp>
      <p:cxnSp>
        <p:nvCxnSpPr>
          <p:cNvPr id="149" name="Straight Connector 148"/>
          <p:cNvCxnSpPr>
            <a:cxnSpLocks/>
          </p:cNvCxnSpPr>
          <p:nvPr/>
        </p:nvCxnSpPr>
        <p:spPr>
          <a:xfrm flipH="1" flipV="1">
            <a:off x="4787577" y="13831915"/>
            <a:ext cx="74142" cy="190473"/>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cxnSpLocks/>
          </p:cNvCxnSpPr>
          <p:nvPr/>
        </p:nvCxnSpPr>
        <p:spPr>
          <a:xfrm flipH="1">
            <a:off x="5586413" y="13298986"/>
            <a:ext cx="157162" cy="199527"/>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p:cNvCxnSpPr>
          <p:nvPr/>
        </p:nvCxnSpPr>
        <p:spPr>
          <a:xfrm flipH="1" flipV="1">
            <a:off x="5448331" y="13833469"/>
            <a:ext cx="31750" cy="320675"/>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p:cNvCxnSpPr>
          <p:nvPr/>
        </p:nvCxnSpPr>
        <p:spPr>
          <a:xfrm>
            <a:off x="6429774" y="13251007"/>
            <a:ext cx="111649" cy="16019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flipH="1">
            <a:off x="6997544" y="13268339"/>
            <a:ext cx="83991" cy="256368"/>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p:cNvCxnSpPr>
          <p:nvPr/>
        </p:nvCxnSpPr>
        <p:spPr>
          <a:xfrm>
            <a:off x="7944959" y="10974088"/>
            <a:ext cx="96047" cy="273605"/>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28" name="TextBox 180"/>
          <p:cNvSpPr txBox="1">
            <a:spLocks noChangeArrowheads="1"/>
          </p:cNvSpPr>
          <p:nvPr/>
        </p:nvSpPr>
        <p:spPr bwMode="auto">
          <a:xfrm>
            <a:off x="7478221" y="10655862"/>
            <a:ext cx="11772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get energy from our food?</a:t>
            </a:r>
          </a:p>
        </p:txBody>
      </p:sp>
      <p:sp>
        <p:nvSpPr>
          <p:cNvPr id="2136" name="TextBox 206"/>
          <p:cNvSpPr txBox="1">
            <a:spLocks noChangeArrowheads="1"/>
          </p:cNvSpPr>
          <p:nvPr/>
        </p:nvSpPr>
        <p:spPr bwMode="auto">
          <a:xfrm>
            <a:off x="2797238" y="10769120"/>
            <a:ext cx="698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DNA?</a:t>
            </a:r>
          </a:p>
        </p:txBody>
      </p:sp>
      <p:sp>
        <p:nvSpPr>
          <p:cNvPr id="2140" name="TextBox 211"/>
          <p:cNvSpPr txBox="1">
            <a:spLocks noChangeArrowheads="1"/>
          </p:cNvSpPr>
          <p:nvPr/>
        </p:nvSpPr>
        <p:spPr bwMode="auto">
          <a:xfrm>
            <a:off x="4723101" y="10641622"/>
            <a:ext cx="662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animals reproduce?</a:t>
            </a:r>
          </a:p>
        </p:txBody>
      </p:sp>
      <p:sp>
        <p:nvSpPr>
          <p:cNvPr id="2142" name="TextBox 231"/>
          <p:cNvSpPr txBox="1">
            <a:spLocks noChangeArrowheads="1"/>
          </p:cNvSpPr>
          <p:nvPr/>
        </p:nvSpPr>
        <p:spPr bwMode="auto">
          <a:xfrm>
            <a:off x="3702623" y="10673190"/>
            <a:ext cx="579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Can you make a magnet?</a:t>
            </a:r>
          </a:p>
        </p:txBody>
      </p:sp>
      <p:cxnSp>
        <p:nvCxnSpPr>
          <p:cNvPr id="242" name="Straight Connector 241"/>
          <p:cNvCxnSpPr>
            <a:cxnSpLocks/>
          </p:cNvCxnSpPr>
          <p:nvPr/>
        </p:nvCxnSpPr>
        <p:spPr>
          <a:xfrm>
            <a:off x="1071563" y="11425238"/>
            <a:ext cx="465137"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45" name="TextBox 242"/>
          <p:cNvSpPr txBox="1">
            <a:spLocks noChangeArrowheads="1"/>
          </p:cNvSpPr>
          <p:nvPr/>
        </p:nvSpPr>
        <p:spPr bwMode="auto">
          <a:xfrm>
            <a:off x="439514" y="10963572"/>
            <a:ext cx="827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patterns of the periodic table?</a:t>
            </a:r>
          </a:p>
        </p:txBody>
      </p:sp>
      <p:cxnSp>
        <p:nvCxnSpPr>
          <p:cNvPr id="186" name="Straight Connector 185"/>
          <p:cNvCxnSpPr>
            <a:cxnSpLocks/>
          </p:cNvCxnSpPr>
          <p:nvPr/>
        </p:nvCxnSpPr>
        <p:spPr>
          <a:xfrm flipH="1">
            <a:off x="4233865" y="8894690"/>
            <a:ext cx="56661" cy="20922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cxnSpLocks/>
          </p:cNvCxnSpPr>
          <p:nvPr/>
        </p:nvCxnSpPr>
        <p:spPr>
          <a:xfrm flipH="1">
            <a:off x="1489661" y="10484409"/>
            <a:ext cx="159886" cy="11986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151" name="TextBox 194"/>
          <p:cNvSpPr txBox="1">
            <a:spLocks noChangeArrowheads="1"/>
          </p:cNvSpPr>
          <p:nvPr/>
        </p:nvSpPr>
        <p:spPr bwMode="auto">
          <a:xfrm>
            <a:off x="1587618" y="10111340"/>
            <a:ext cx="788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energy resources do we use?</a:t>
            </a:r>
          </a:p>
        </p:txBody>
      </p:sp>
      <p:cxnSp>
        <p:nvCxnSpPr>
          <p:cNvPr id="204" name="Straight Connector 203"/>
          <p:cNvCxnSpPr>
            <a:cxnSpLocks/>
          </p:cNvCxnSpPr>
          <p:nvPr/>
        </p:nvCxnSpPr>
        <p:spPr>
          <a:xfrm flipH="1" flipV="1">
            <a:off x="2591199" y="9463641"/>
            <a:ext cx="285354" cy="235064"/>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cxnSpLocks/>
          </p:cNvCxnSpPr>
          <p:nvPr/>
        </p:nvCxnSpPr>
        <p:spPr>
          <a:xfrm flipH="1" flipV="1">
            <a:off x="3287713" y="9463642"/>
            <a:ext cx="95250" cy="229335"/>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cxnSpLocks/>
          </p:cNvCxnSpPr>
          <p:nvPr/>
        </p:nvCxnSpPr>
        <p:spPr>
          <a:xfrm>
            <a:off x="2330450" y="8775700"/>
            <a:ext cx="0" cy="339725"/>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cxnSpLocks/>
          </p:cNvCxnSpPr>
          <p:nvPr/>
        </p:nvCxnSpPr>
        <p:spPr>
          <a:xfrm flipH="1">
            <a:off x="5129905" y="8877239"/>
            <a:ext cx="43270" cy="186853"/>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p:cNvCxnSpPr>
          <p:nvPr/>
        </p:nvCxnSpPr>
        <p:spPr>
          <a:xfrm flipH="1" flipV="1">
            <a:off x="4203700" y="9482139"/>
            <a:ext cx="28574" cy="23607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164" name="TextBox 247"/>
          <p:cNvSpPr txBox="1">
            <a:spLocks noChangeArrowheads="1"/>
          </p:cNvSpPr>
          <p:nvPr/>
        </p:nvSpPr>
        <p:spPr bwMode="auto">
          <a:xfrm>
            <a:off x="3116380" y="9649962"/>
            <a:ext cx="938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many different forms can carbon take?</a:t>
            </a:r>
          </a:p>
        </p:txBody>
      </p:sp>
      <p:cxnSp>
        <p:nvCxnSpPr>
          <p:cNvPr id="239" name="Straight Connector 238"/>
          <p:cNvCxnSpPr>
            <a:cxnSpLocks/>
          </p:cNvCxnSpPr>
          <p:nvPr/>
        </p:nvCxnSpPr>
        <p:spPr>
          <a:xfrm>
            <a:off x="6446838" y="8889502"/>
            <a:ext cx="225647" cy="190106"/>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66" name="TextBox 244"/>
          <p:cNvSpPr txBox="1">
            <a:spLocks noChangeArrowheads="1"/>
          </p:cNvSpPr>
          <p:nvPr/>
        </p:nvSpPr>
        <p:spPr bwMode="auto">
          <a:xfrm>
            <a:off x="4951464" y="8350529"/>
            <a:ext cx="1057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vaccinations work?</a:t>
            </a:r>
          </a:p>
        </p:txBody>
      </p:sp>
      <p:cxnSp>
        <p:nvCxnSpPr>
          <p:cNvPr id="246" name="Straight Connector 245"/>
          <p:cNvCxnSpPr>
            <a:cxnSpLocks/>
          </p:cNvCxnSpPr>
          <p:nvPr/>
        </p:nvCxnSpPr>
        <p:spPr>
          <a:xfrm flipH="1" flipV="1">
            <a:off x="5924630" y="9440288"/>
            <a:ext cx="68182" cy="224646"/>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68" name="TextBox 248"/>
          <p:cNvSpPr txBox="1">
            <a:spLocks noChangeArrowheads="1"/>
          </p:cNvSpPr>
          <p:nvPr/>
        </p:nvSpPr>
        <p:spPr bwMode="auto">
          <a:xfrm>
            <a:off x="4802554" y="9604131"/>
            <a:ext cx="1011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make sure medicines work and are safe?</a:t>
            </a:r>
          </a:p>
        </p:txBody>
      </p:sp>
      <p:cxnSp>
        <p:nvCxnSpPr>
          <p:cNvPr id="250" name="Straight Connector 249"/>
          <p:cNvCxnSpPr>
            <a:cxnSpLocks/>
          </p:cNvCxnSpPr>
          <p:nvPr/>
        </p:nvCxnSpPr>
        <p:spPr>
          <a:xfrm flipH="1">
            <a:off x="8680452" y="7202119"/>
            <a:ext cx="121118" cy="357556"/>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cxnSpLocks/>
          </p:cNvCxnSpPr>
          <p:nvPr/>
        </p:nvCxnSpPr>
        <p:spPr>
          <a:xfrm flipH="1" flipV="1">
            <a:off x="8223251" y="9421814"/>
            <a:ext cx="246096" cy="190500"/>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72" name="TextBox 252"/>
          <p:cNvSpPr txBox="1">
            <a:spLocks noChangeArrowheads="1"/>
          </p:cNvSpPr>
          <p:nvPr/>
        </p:nvSpPr>
        <p:spPr bwMode="auto">
          <a:xfrm>
            <a:off x="5794670" y="8699620"/>
            <a:ext cx="6707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Is mass conserved?</a:t>
            </a:r>
          </a:p>
        </p:txBody>
      </p:sp>
      <p:sp>
        <p:nvSpPr>
          <p:cNvPr id="2176" name="TextBox 259"/>
          <p:cNvSpPr txBox="1">
            <a:spLocks noChangeArrowheads="1"/>
          </p:cNvSpPr>
          <p:nvPr/>
        </p:nvSpPr>
        <p:spPr bwMode="auto">
          <a:xfrm>
            <a:off x="6848529" y="7412534"/>
            <a:ext cx="865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do hormones do?</a:t>
            </a:r>
          </a:p>
        </p:txBody>
      </p:sp>
      <p:cxnSp>
        <p:nvCxnSpPr>
          <p:cNvPr id="267" name="Straight Connector 266"/>
          <p:cNvCxnSpPr>
            <a:cxnSpLocks/>
          </p:cNvCxnSpPr>
          <p:nvPr/>
        </p:nvCxnSpPr>
        <p:spPr>
          <a:xfrm flipH="1">
            <a:off x="2731079" y="6724948"/>
            <a:ext cx="381247" cy="142599"/>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80" name="TextBox 267"/>
          <p:cNvSpPr txBox="1">
            <a:spLocks noChangeArrowheads="1"/>
          </p:cNvSpPr>
          <p:nvPr/>
        </p:nvSpPr>
        <p:spPr bwMode="auto">
          <a:xfrm>
            <a:off x="3076415" y="6444735"/>
            <a:ext cx="823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have you inherited?</a:t>
            </a:r>
          </a:p>
        </p:txBody>
      </p:sp>
      <p:sp>
        <p:nvSpPr>
          <p:cNvPr id="2181" name="TextBox 272"/>
          <p:cNvSpPr txBox="1">
            <a:spLocks noChangeArrowheads="1"/>
          </p:cNvSpPr>
          <p:nvPr/>
        </p:nvSpPr>
        <p:spPr bwMode="auto">
          <a:xfrm>
            <a:off x="1702151" y="5810182"/>
            <a:ext cx="82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a wave?</a:t>
            </a:r>
          </a:p>
        </p:txBody>
      </p:sp>
      <p:cxnSp>
        <p:nvCxnSpPr>
          <p:cNvPr id="274" name="Straight Connector 273"/>
          <p:cNvCxnSpPr>
            <a:cxnSpLocks/>
          </p:cNvCxnSpPr>
          <p:nvPr/>
        </p:nvCxnSpPr>
        <p:spPr>
          <a:xfrm flipV="1">
            <a:off x="3822503" y="7255573"/>
            <a:ext cx="133576" cy="261924"/>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84" name="TextBox 276"/>
          <p:cNvSpPr txBox="1">
            <a:spLocks noChangeArrowheads="1"/>
          </p:cNvSpPr>
          <p:nvPr/>
        </p:nvSpPr>
        <p:spPr bwMode="auto">
          <a:xfrm>
            <a:off x="668365" y="6943178"/>
            <a:ext cx="890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Can some reactions be reversed?</a:t>
            </a:r>
          </a:p>
        </p:txBody>
      </p:sp>
      <p:cxnSp>
        <p:nvCxnSpPr>
          <p:cNvPr id="281" name="Straight Connector 280"/>
          <p:cNvCxnSpPr>
            <a:cxnSpLocks/>
          </p:cNvCxnSpPr>
          <p:nvPr/>
        </p:nvCxnSpPr>
        <p:spPr>
          <a:xfrm flipV="1">
            <a:off x="976314" y="5167313"/>
            <a:ext cx="395286" cy="87542"/>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cxnSpLocks/>
          </p:cNvCxnSpPr>
          <p:nvPr/>
        </p:nvCxnSpPr>
        <p:spPr>
          <a:xfrm>
            <a:off x="7593299" y="6735547"/>
            <a:ext cx="175914" cy="172168"/>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88" name="TextBox 287"/>
          <p:cNvSpPr txBox="1">
            <a:spLocks noChangeArrowheads="1"/>
          </p:cNvSpPr>
          <p:nvPr/>
        </p:nvSpPr>
        <p:spPr bwMode="auto">
          <a:xfrm>
            <a:off x="6823864" y="6479782"/>
            <a:ext cx="1123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does the nervous system work?</a:t>
            </a:r>
          </a:p>
        </p:txBody>
      </p:sp>
      <p:sp>
        <p:nvSpPr>
          <p:cNvPr id="2191" name="TextBox 292"/>
          <p:cNvSpPr txBox="1">
            <a:spLocks noChangeArrowheads="1"/>
          </p:cNvSpPr>
          <p:nvPr/>
        </p:nvSpPr>
        <p:spPr bwMode="auto">
          <a:xfrm>
            <a:off x="1258888" y="2616200"/>
            <a:ext cx="1203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a:t>Understanding variables</a:t>
            </a:r>
          </a:p>
        </p:txBody>
      </p:sp>
      <p:cxnSp>
        <p:nvCxnSpPr>
          <p:cNvPr id="299" name="Straight Connector 298"/>
          <p:cNvCxnSpPr>
            <a:cxnSpLocks/>
          </p:cNvCxnSpPr>
          <p:nvPr/>
        </p:nvCxnSpPr>
        <p:spPr>
          <a:xfrm flipV="1">
            <a:off x="3135313" y="2039938"/>
            <a:ext cx="0" cy="427037"/>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cxnSpLocks/>
          </p:cNvCxnSpPr>
          <p:nvPr/>
        </p:nvCxnSpPr>
        <p:spPr>
          <a:xfrm flipH="1" flipV="1">
            <a:off x="2223778" y="5047436"/>
            <a:ext cx="131217" cy="232522"/>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94" name="TextBox 316"/>
          <p:cNvSpPr txBox="1">
            <a:spLocks noChangeArrowheads="1"/>
          </p:cNvSpPr>
          <p:nvPr/>
        </p:nvSpPr>
        <p:spPr bwMode="auto">
          <a:xfrm>
            <a:off x="1391515" y="4231874"/>
            <a:ext cx="1166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is an ecosystem organised?</a:t>
            </a:r>
          </a:p>
        </p:txBody>
      </p:sp>
      <p:cxnSp>
        <p:nvCxnSpPr>
          <p:cNvPr id="321" name="Straight Connector 320"/>
          <p:cNvCxnSpPr>
            <a:cxnSpLocks/>
          </p:cNvCxnSpPr>
          <p:nvPr/>
        </p:nvCxnSpPr>
        <p:spPr>
          <a:xfrm flipV="1">
            <a:off x="7469188" y="2024064"/>
            <a:ext cx="0" cy="759836"/>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196" name="TextBox 321"/>
          <p:cNvSpPr txBox="1">
            <a:spLocks noChangeArrowheads="1"/>
          </p:cNvSpPr>
          <p:nvPr/>
        </p:nvSpPr>
        <p:spPr bwMode="auto">
          <a:xfrm>
            <a:off x="6908801" y="2759076"/>
            <a:ext cx="1108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Considering implication and applications of scientific knowledge </a:t>
            </a:r>
          </a:p>
        </p:txBody>
      </p:sp>
      <p:sp>
        <p:nvSpPr>
          <p:cNvPr id="2198" name="TextBox 327"/>
          <p:cNvSpPr txBox="1">
            <a:spLocks noChangeArrowheads="1"/>
          </p:cNvSpPr>
          <p:nvPr/>
        </p:nvSpPr>
        <p:spPr bwMode="auto">
          <a:xfrm>
            <a:off x="448380" y="4491224"/>
            <a:ext cx="946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fractional distillation?</a:t>
            </a:r>
          </a:p>
        </p:txBody>
      </p:sp>
      <p:cxnSp>
        <p:nvCxnSpPr>
          <p:cNvPr id="331" name="Straight Connector 330"/>
          <p:cNvCxnSpPr>
            <a:cxnSpLocks/>
          </p:cNvCxnSpPr>
          <p:nvPr/>
        </p:nvCxnSpPr>
        <p:spPr>
          <a:xfrm flipH="1" flipV="1">
            <a:off x="3646488" y="5111246"/>
            <a:ext cx="350820" cy="36458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01" name="TextBox 331"/>
          <p:cNvSpPr txBox="1">
            <a:spLocks noChangeArrowheads="1"/>
          </p:cNvSpPr>
          <p:nvPr/>
        </p:nvSpPr>
        <p:spPr bwMode="auto">
          <a:xfrm>
            <a:off x="2644680" y="5212052"/>
            <a:ext cx="89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chromatography used for?</a:t>
            </a:r>
          </a:p>
        </p:txBody>
      </p:sp>
      <p:cxnSp>
        <p:nvCxnSpPr>
          <p:cNvPr id="335" name="Straight Connector 334"/>
          <p:cNvCxnSpPr>
            <a:cxnSpLocks/>
          </p:cNvCxnSpPr>
          <p:nvPr/>
        </p:nvCxnSpPr>
        <p:spPr>
          <a:xfrm flipH="1">
            <a:off x="1792288" y="4434887"/>
            <a:ext cx="195533" cy="268876"/>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203" name="TextBox 336"/>
          <p:cNvSpPr txBox="1">
            <a:spLocks noChangeArrowheads="1"/>
          </p:cNvSpPr>
          <p:nvPr/>
        </p:nvSpPr>
        <p:spPr bwMode="auto">
          <a:xfrm>
            <a:off x="404888" y="5106263"/>
            <a:ext cx="768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hydrocarbons used for?</a:t>
            </a:r>
          </a:p>
        </p:txBody>
      </p:sp>
      <p:cxnSp>
        <p:nvCxnSpPr>
          <p:cNvPr id="338" name="Straight Connector 337"/>
          <p:cNvCxnSpPr>
            <a:cxnSpLocks/>
          </p:cNvCxnSpPr>
          <p:nvPr/>
        </p:nvCxnSpPr>
        <p:spPr>
          <a:xfrm flipH="1">
            <a:off x="2736056" y="4479925"/>
            <a:ext cx="178918" cy="169877"/>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05" name="TextBox 338"/>
          <p:cNvSpPr txBox="1">
            <a:spLocks noChangeArrowheads="1"/>
          </p:cNvSpPr>
          <p:nvPr/>
        </p:nvSpPr>
        <p:spPr bwMode="auto">
          <a:xfrm>
            <a:off x="3449874" y="4134971"/>
            <a:ext cx="755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pollutes our atmosphere?</a:t>
            </a:r>
          </a:p>
        </p:txBody>
      </p:sp>
      <p:cxnSp>
        <p:nvCxnSpPr>
          <p:cNvPr id="341" name="Straight Connector 340"/>
          <p:cNvCxnSpPr>
            <a:cxnSpLocks/>
          </p:cNvCxnSpPr>
          <p:nvPr/>
        </p:nvCxnSpPr>
        <p:spPr>
          <a:xfrm flipV="1">
            <a:off x="5197475" y="5142473"/>
            <a:ext cx="372342" cy="19462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207" name="TextBox 341"/>
          <p:cNvSpPr txBox="1">
            <a:spLocks noChangeArrowheads="1"/>
          </p:cNvSpPr>
          <p:nvPr/>
        </p:nvSpPr>
        <p:spPr bwMode="auto">
          <a:xfrm>
            <a:off x="4417414" y="5293528"/>
            <a:ext cx="1111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can you make an electromagnet stronger?</a:t>
            </a:r>
          </a:p>
        </p:txBody>
      </p:sp>
      <p:sp>
        <p:nvSpPr>
          <p:cNvPr id="2208" name="TextBox 343"/>
          <p:cNvSpPr txBox="1">
            <a:spLocks noChangeArrowheads="1"/>
          </p:cNvSpPr>
          <p:nvPr/>
        </p:nvSpPr>
        <p:spPr bwMode="auto">
          <a:xfrm>
            <a:off x="3512117" y="5344171"/>
            <a:ext cx="101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Has the atmosphere always been the same?</a:t>
            </a:r>
          </a:p>
        </p:txBody>
      </p:sp>
      <p:cxnSp>
        <p:nvCxnSpPr>
          <p:cNvPr id="345" name="Straight Connector 344"/>
          <p:cNvCxnSpPr>
            <a:cxnSpLocks/>
          </p:cNvCxnSpPr>
          <p:nvPr/>
        </p:nvCxnSpPr>
        <p:spPr>
          <a:xfrm>
            <a:off x="5203435" y="4506913"/>
            <a:ext cx="419490" cy="158750"/>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210" name="TextBox 345"/>
          <p:cNvSpPr txBox="1">
            <a:spLocks noChangeArrowheads="1"/>
          </p:cNvSpPr>
          <p:nvPr/>
        </p:nvSpPr>
        <p:spPr bwMode="auto">
          <a:xfrm>
            <a:off x="4926404" y="4079547"/>
            <a:ext cx="88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Fleming’s Left Hand Rule?</a:t>
            </a:r>
          </a:p>
        </p:txBody>
      </p:sp>
      <p:cxnSp>
        <p:nvCxnSpPr>
          <p:cNvPr id="347" name="Straight Connector 346"/>
          <p:cNvCxnSpPr>
            <a:cxnSpLocks/>
          </p:cNvCxnSpPr>
          <p:nvPr/>
        </p:nvCxnSpPr>
        <p:spPr>
          <a:xfrm flipH="1" flipV="1">
            <a:off x="6088065" y="5135425"/>
            <a:ext cx="71201" cy="15810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15" name="TextBox 351"/>
          <p:cNvSpPr txBox="1">
            <a:spLocks noChangeArrowheads="1"/>
          </p:cNvSpPr>
          <p:nvPr/>
        </p:nvSpPr>
        <p:spPr bwMode="auto">
          <a:xfrm>
            <a:off x="6107112" y="5265599"/>
            <a:ext cx="744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a life cycle assessment?</a:t>
            </a:r>
          </a:p>
        </p:txBody>
      </p:sp>
      <p:sp>
        <p:nvSpPr>
          <p:cNvPr id="2217" name="TextBox 353"/>
          <p:cNvSpPr txBox="1">
            <a:spLocks noChangeArrowheads="1"/>
          </p:cNvSpPr>
          <p:nvPr/>
        </p:nvSpPr>
        <p:spPr bwMode="auto">
          <a:xfrm>
            <a:off x="6924217" y="5250302"/>
            <a:ext cx="814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stars evolve?</a:t>
            </a:r>
          </a:p>
        </p:txBody>
      </p:sp>
      <p:sp>
        <p:nvSpPr>
          <p:cNvPr id="2218" name="TextBox 355"/>
          <p:cNvSpPr txBox="1">
            <a:spLocks noChangeArrowheads="1"/>
          </p:cNvSpPr>
          <p:nvPr/>
        </p:nvSpPr>
        <p:spPr bwMode="auto">
          <a:xfrm>
            <a:off x="6775267" y="4149772"/>
            <a:ext cx="9939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Is the universe getting bigger?</a:t>
            </a:r>
          </a:p>
        </p:txBody>
      </p:sp>
      <p:cxnSp>
        <p:nvCxnSpPr>
          <p:cNvPr id="358" name="Straight Connector 357"/>
          <p:cNvCxnSpPr>
            <a:cxnSpLocks/>
          </p:cNvCxnSpPr>
          <p:nvPr/>
        </p:nvCxnSpPr>
        <p:spPr>
          <a:xfrm flipH="1">
            <a:off x="6981784" y="4436708"/>
            <a:ext cx="263145" cy="32768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220" name="TextBox 360"/>
          <p:cNvSpPr txBox="1">
            <a:spLocks noChangeArrowheads="1"/>
          </p:cNvSpPr>
          <p:nvPr/>
        </p:nvSpPr>
        <p:spPr bwMode="auto">
          <a:xfrm>
            <a:off x="5267325" y="2532063"/>
            <a:ext cx="96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Developing respect for our world</a:t>
            </a:r>
          </a:p>
        </p:txBody>
      </p:sp>
      <p:sp>
        <p:nvSpPr>
          <p:cNvPr id="2221" name="TextBox 365"/>
          <p:cNvSpPr txBox="1">
            <a:spLocks noChangeArrowheads="1"/>
          </p:cNvSpPr>
          <p:nvPr/>
        </p:nvSpPr>
        <p:spPr bwMode="auto">
          <a:xfrm>
            <a:off x="5918201" y="3054350"/>
            <a:ext cx="73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Drawing conclusions</a:t>
            </a:r>
          </a:p>
        </p:txBody>
      </p:sp>
      <p:cxnSp>
        <p:nvCxnSpPr>
          <p:cNvPr id="368" name="Straight Connector 367"/>
          <p:cNvCxnSpPr>
            <a:cxnSpLocks/>
          </p:cNvCxnSpPr>
          <p:nvPr/>
        </p:nvCxnSpPr>
        <p:spPr>
          <a:xfrm flipV="1">
            <a:off x="6265863" y="2039939"/>
            <a:ext cx="4763" cy="998536"/>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cxnSpLocks/>
          </p:cNvCxnSpPr>
          <p:nvPr/>
        </p:nvCxnSpPr>
        <p:spPr>
          <a:xfrm flipV="1">
            <a:off x="6846888" y="2076452"/>
            <a:ext cx="0" cy="395287"/>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cxnSpLocks/>
          </p:cNvCxnSpPr>
          <p:nvPr/>
        </p:nvCxnSpPr>
        <p:spPr>
          <a:xfrm flipV="1">
            <a:off x="5695950" y="2039938"/>
            <a:ext cx="0" cy="511175"/>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227" name="TextBox 384"/>
          <p:cNvSpPr txBox="1">
            <a:spLocks noChangeArrowheads="1"/>
          </p:cNvSpPr>
          <p:nvPr/>
        </p:nvSpPr>
        <p:spPr bwMode="auto">
          <a:xfrm>
            <a:off x="6297696" y="2457450"/>
            <a:ext cx="1095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Describing effects of invisible phenomena</a:t>
            </a:r>
          </a:p>
        </p:txBody>
      </p:sp>
      <p:cxnSp>
        <p:nvCxnSpPr>
          <p:cNvPr id="386" name="Straight Connector 385"/>
          <p:cNvCxnSpPr>
            <a:cxnSpLocks/>
          </p:cNvCxnSpPr>
          <p:nvPr/>
        </p:nvCxnSpPr>
        <p:spPr>
          <a:xfrm flipV="1">
            <a:off x="5062538" y="2106613"/>
            <a:ext cx="7937" cy="712787"/>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230" name="TextBox 388"/>
          <p:cNvSpPr txBox="1">
            <a:spLocks noChangeArrowheads="1"/>
          </p:cNvSpPr>
          <p:nvPr/>
        </p:nvSpPr>
        <p:spPr bwMode="auto">
          <a:xfrm>
            <a:off x="4367212" y="2794447"/>
            <a:ext cx="1214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Predict and solve problems with mathematics</a:t>
            </a:r>
          </a:p>
        </p:txBody>
      </p:sp>
      <p:sp>
        <p:nvSpPr>
          <p:cNvPr id="2232" name="TextBox 392"/>
          <p:cNvSpPr txBox="1">
            <a:spLocks noChangeArrowheads="1"/>
          </p:cNvSpPr>
          <p:nvPr/>
        </p:nvSpPr>
        <p:spPr bwMode="auto">
          <a:xfrm>
            <a:off x="3159919" y="2767389"/>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Modelling scientific concepts</a:t>
            </a:r>
          </a:p>
        </p:txBody>
      </p:sp>
      <p:cxnSp>
        <p:nvCxnSpPr>
          <p:cNvPr id="394" name="Straight Connector 393"/>
          <p:cNvCxnSpPr>
            <a:cxnSpLocks/>
          </p:cNvCxnSpPr>
          <p:nvPr/>
        </p:nvCxnSpPr>
        <p:spPr>
          <a:xfrm flipV="1">
            <a:off x="2638426" y="2098675"/>
            <a:ext cx="1" cy="917575"/>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234" name="TextBox 394"/>
          <p:cNvSpPr txBox="1">
            <a:spLocks noChangeArrowheads="1"/>
          </p:cNvSpPr>
          <p:nvPr/>
        </p:nvSpPr>
        <p:spPr bwMode="auto">
          <a:xfrm>
            <a:off x="1884363" y="3044825"/>
            <a:ext cx="149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a:t>Drawing graphs and analysing graphical data</a:t>
            </a:r>
          </a:p>
        </p:txBody>
      </p:sp>
      <p:sp>
        <p:nvSpPr>
          <p:cNvPr id="2235" name="TextBox 395"/>
          <p:cNvSpPr txBox="1">
            <a:spLocks noChangeArrowheads="1"/>
          </p:cNvSpPr>
          <p:nvPr/>
        </p:nvSpPr>
        <p:spPr bwMode="auto">
          <a:xfrm>
            <a:off x="222250" y="758825"/>
            <a:ext cx="45008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just" eaLnBrk="1" hangingPunct="1"/>
            <a:r>
              <a:rPr lang="en-US" altLang="en-US" sz="900" dirty="0"/>
              <a:t>We educate students in science so that they can</a:t>
            </a:r>
            <a:r>
              <a:rPr lang="en-US" altLang="en-US" sz="900"/>
              <a:t>; observe, </a:t>
            </a:r>
            <a:r>
              <a:rPr lang="en-US" altLang="en-US" sz="900" dirty="0"/>
              <a:t>question and investigate independently in order to take ownership of their knowledge of our world. This enables students to make rational decisions so that they can appreciate and enjoy life  to its fullest.</a:t>
            </a:r>
          </a:p>
        </p:txBody>
      </p:sp>
      <p:cxnSp>
        <p:nvCxnSpPr>
          <p:cNvPr id="397" name="Straight Connector 396"/>
          <p:cNvCxnSpPr>
            <a:cxnSpLocks/>
          </p:cNvCxnSpPr>
          <p:nvPr/>
        </p:nvCxnSpPr>
        <p:spPr>
          <a:xfrm flipV="1">
            <a:off x="2109787" y="2049464"/>
            <a:ext cx="2" cy="560386"/>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238" name="TextBox 339"/>
          <p:cNvSpPr txBox="1">
            <a:spLocks noChangeArrowheads="1"/>
          </p:cNvSpPr>
          <p:nvPr/>
        </p:nvSpPr>
        <p:spPr bwMode="auto">
          <a:xfrm>
            <a:off x="5823217" y="9644454"/>
            <a:ext cx="803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a mole?</a:t>
            </a:r>
          </a:p>
        </p:txBody>
      </p:sp>
      <p:cxnSp>
        <p:nvCxnSpPr>
          <p:cNvPr id="355" name="Straight Connector 354"/>
          <p:cNvCxnSpPr>
            <a:cxnSpLocks/>
          </p:cNvCxnSpPr>
          <p:nvPr/>
        </p:nvCxnSpPr>
        <p:spPr>
          <a:xfrm flipV="1">
            <a:off x="7335397" y="9567864"/>
            <a:ext cx="68704" cy="145023"/>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2240" name="TextBox 356"/>
          <p:cNvSpPr txBox="1">
            <a:spLocks noChangeArrowheads="1"/>
          </p:cNvSpPr>
          <p:nvPr/>
        </p:nvSpPr>
        <p:spPr bwMode="auto">
          <a:xfrm>
            <a:off x="7605912" y="9636770"/>
            <a:ext cx="877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factors affecting photosynthesis?</a:t>
            </a:r>
          </a:p>
        </p:txBody>
      </p:sp>
      <p:sp>
        <p:nvSpPr>
          <p:cNvPr id="2242" name="TextBox 53"/>
          <p:cNvSpPr txBox="1">
            <a:spLocks noChangeArrowheads="1"/>
          </p:cNvSpPr>
          <p:nvPr/>
        </p:nvSpPr>
        <p:spPr bwMode="auto">
          <a:xfrm>
            <a:off x="7610475" y="15520988"/>
            <a:ext cx="9271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4800" b="1">
                <a:latin typeface="Gill Sans MT Condensed" panose="020B0506020104020203" pitchFamily="34" charset="0"/>
              </a:rPr>
              <a:t>7</a:t>
            </a:r>
          </a:p>
        </p:txBody>
      </p:sp>
      <p:sp>
        <p:nvSpPr>
          <p:cNvPr id="2243" name="TextBox 52"/>
          <p:cNvSpPr txBox="1">
            <a:spLocks noChangeArrowheads="1"/>
          </p:cNvSpPr>
          <p:nvPr/>
        </p:nvSpPr>
        <p:spPr bwMode="auto">
          <a:xfrm>
            <a:off x="7669213" y="15393988"/>
            <a:ext cx="84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a:latin typeface="Gill Sans MT Condensed" panose="020B0506020104020203" pitchFamily="34" charset="0"/>
              </a:rPr>
              <a:t>YEAR</a:t>
            </a:r>
          </a:p>
        </p:txBody>
      </p:sp>
      <p:sp>
        <p:nvSpPr>
          <p:cNvPr id="2244" name="TextBox 52"/>
          <p:cNvSpPr txBox="1">
            <a:spLocks noChangeArrowheads="1"/>
          </p:cNvSpPr>
          <p:nvPr/>
        </p:nvSpPr>
        <p:spPr bwMode="auto">
          <a:xfrm>
            <a:off x="6473824" y="15527668"/>
            <a:ext cx="10186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SCIENCE PROFICIENCY</a:t>
            </a:r>
          </a:p>
        </p:txBody>
      </p:sp>
      <p:cxnSp>
        <p:nvCxnSpPr>
          <p:cNvPr id="346" name="Straight Connector 345"/>
          <p:cNvCxnSpPr>
            <a:cxnSpLocks/>
          </p:cNvCxnSpPr>
          <p:nvPr/>
        </p:nvCxnSpPr>
        <p:spPr>
          <a:xfrm>
            <a:off x="6593703" y="15407978"/>
            <a:ext cx="57924" cy="280074"/>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247" name="TextBox 95"/>
          <p:cNvSpPr txBox="1">
            <a:spLocks noChangeArrowheads="1"/>
          </p:cNvSpPr>
          <p:nvPr/>
        </p:nvSpPr>
        <p:spPr bwMode="auto">
          <a:xfrm>
            <a:off x="7137637" y="14869518"/>
            <a:ext cx="576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cs typeface="Calibri" panose="020F0502020204030204" pitchFamily="34" charset="0"/>
              </a:rPr>
              <a:t>How do we keep safe in the lab?</a:t>
            </a:r>
          </a:p>
        </p:txBody>
      </p:sp>
      <p:cxnSp>
        <p:nvCxnSpPr>
          <p:cNvPr id="357" name="Straight Connector 356"/>
          <p:cNvCxnSpPr>
            <a:cxnSpLocks/>
            <a:stCxn id="2497" idx="0"/>
          </p:cNvCxnSpPr>
          <p:nvPr/>
        </p:nvCxnSpPr>
        <p:spPr>
          <a:xfrm flipH="1" flipV="1">
            <a:off x="6926992" y="16074728"/>
            <a:ext cx="147734" cy="432138"/>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2255"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4301" y="14792325"/>
            <a:ext cx="537749" cy="36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6332153" y="15445401"/>
            <a:ext cx="88900"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9" name="TextBox 52"/>
          <p:cNvSpPr txBox="1">
            <a:spLocks noChangeArrowheads="1"/>
          </p:cNvSpPr>
          <p:nvPr/>
        </p:nvSpPr>
        <p:spPr bwMode="auto">
          <a:xfrm>
            <a:off x="4846576" y="15662206"/>
            <a:ext cx="706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CELLS</a:t>
            </a:r>
          </a:p>
        </p:txBody>
      </p:sp>
      <p:sp>
        <p:nvSpPr>
          <p:cNvPr id="2260" name="TextBox 99"/>
          <p:cNvSpPr txBox="1">
            <a:spLocks noChangeArrowheads="1"/>
          </p:cNvSpPr>
          <p:nvPr/>
        </p:nvSpPr>
        <p:spPr bwMode="auto">
          <a:xfrm>
            <a:off x="5781280" y="16528192"/>
            <a:ext cx="648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everything made of?</a:t>
            </a:r>
          </a:p>
        </p:txBody>
      </p:sp>
      <p:cxnSp>
        <p:nvCxnSpPr>
          <p:cNvPr id="395" name="Straight Connector 394"/>
          <p:cNvCxnSpPr>
            <a:cxnSpLocks/>
          </p:cNvCxnSpPr>
          <p:nvPr/>
        </p:nvCxnSpPr>
        <p:spPr>
          <a:xfrm flipV="1">
            <a:off x="4689134" y="16069705"/>
            <a:ext cx="37134" cy="24622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396" name="Rectangle 395"/>
          <p:cNvSpPr/>
          <p:nvPr/>
        </p:nvSpPr>
        <p:spPr>
          <a:xfrm>
            <a:off x="3883392" y="15489264"/>
            <a:ext cx="90488"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66" name="TextBox 52"/>
          <p:cNvSpPr txBox="1">
            <a:spLocks noChangeArrowheads="1"/>
          </p:cNvSpPr>
          <p:nvPr/>
        </p:nvSpPr>
        <p:spPr bwMode="auto">
          <a:xfrm>
            <a:off x="3856137" y="15571841"/>
            <a:ext cx="1060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HEATING &amp; COOLING</a:t>
            </a:r>
          </a:p>
        </p:txBody>
      </p:sp>
      <p:pic>
        <p:nvPicPr>
          <p:cNvPr id="2267"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684" y="16162503"/>
            <a:ext cx="447967" cy="25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 name="Picture 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7797" y="12696233"/>
            <a:ext cx="2772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6"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005" y="11978216"/>
            <a:ext cx="4032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7" name="Picture 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682" y="12982402"/>
            <a:ext cx="222841" cy="33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2" name="Straight Connector 441"/>
          <p:cNvCxnSpPr>
            <a:cxnSpLocks/>
          </p:cNvCxnSpPr>
          <p:nvPr/>
        </p:nvCxnSpPr>
        <p:spPr>
          <a:xfrm flipV="1">
            <a:off x="3753891" y="15928917"/>
            <a:ext cx="46822" cy="387009"/>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289" name="TextBox 196"/>
          <p:cNvSpPr txBox="1">
            <a:spLocks noChangeArrowheads="1"/>
          </p:cNvSpPr>
          <p:nvPr/>
        </p:nvSpPr>
        <p:spPr bwMode="auto">
          <a:xfrm>
            <a:off x="3335582" y="16402703"/>
            <a:ext cx="876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sense the world around us?</a:t>
            </a:r>
          </a:p>
        </p:txBody>
      </p:sp>
      <p:sp>
        <p:nvSpPr>
          <p:cNvPr id="2291" name="TextBox 196"/>
          <p:cNvSpPr txBox="1">
            <a:spLocks noChangeArrowheads="1"/>
          </p:cNvSpPr>
          <p:nvPr/>
        </p:nvSpPr>
        <p:spPr bwMode="auto">
          <a:xfrm>
            <a:off x="3413888" y="14968715"/>
            <a:ext cx="478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do we move?</a:t>
            </a:r>
          </a:p>
        </p:txBody>
      </p:sp>
      <p:sp>
        <p:nvSpPr>
          <p:cNvPr id="456" name="Rectangle 455"/>
          <p:cNvSpPr/>
          <p:nvPr/>
        </p:nvSpPr>
        <p:spPr>
          <a:xfrm rot="2700000">
            <a:off x="1681557" y="15299730"/>
            <a:ext cx="90487"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95" name="TextBox 52"/>
          <p:cNvSpPr txBox="1">
            <a:spLocks noChangeArrowheads="1"/>
          </p:cNvSpPr>
          <p:nvPr/>
        </p:nvSpPr>
        <p:spPr bwMode="auto">
          <a:xfrm rot="16200000">
            <a:off x="937091" y="14948179"/>
            <a:ext cx="915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GAS EXCHANGE</a:t>
            </a:r>
          </a:p>
        </p:txBody>
      </p:sp>
      <p:pic>
        <p:nvPicPr>
          <p:cNvPr id="2299" name="Picture 1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7452" y="14306603"/>
            <a:ext cx="490797" cy="41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0" name="Picture 1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5894" y="12856252"/>
            <a:ext cx="3683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6" name="TextBox 1"/>
          <p:cNvSpPr txBox="1">
            <a:spLocks noChangeArrowheads="1"/>
          </p:cNvSpPr>
          <p:nvPr/>
        </p:nvSpPr>
        <p:spPr bwMode="auto">
          <a:xfrm>
            <a:off x="295274" y="231775"/>
            <a:ext cx="5110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200" b="1" dirty="0">
                <a:solidFill>
                  <a:srgbClr val="002060"/>
                </a:solidFill>
              </a:rPr>
              <a:t>Science Learning Journey</a:t>
            </a:r>
          </a:p>
        </p:txBody>
      </p:sp>
      <p:sp>
        <p:nvSpPr>
          <p:cNvPr id="2307" name="TextBox 52"/>
          <p:cNvSpPr txBox="1">
            <a:spLocks noChangeArrowheads="1"/>
          </p:cNvSpPr>
          <p:nvPr/>
        </p:nvSpPr>
        <p:spPr bwMode="auto">
          <a:xfrm>
            <a:off x="2312871" y="13520738"/>
            <a:ext cx="83612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ENERGY</a:t>
            </a:r>
          </a:p>
        </p:txBody>
      </p:sp>
      <p:sp>
        <p:nvSpPr>
          <p:cNvPr id="2" name="Rectangle 1"/>
          <p:cNvSpPr/>
          <p:nvPr/>
        </p:nvSpPr>
        <p:spPr>
          <a:xfrm>
            <a:off x="230188" y="17213263"/>
            <a:ext cx="9234487" cy="331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09" name="TextBox 2"/>
          <p:cNvSpPr txBox="1">
            <a:spLocks noChangeArrowheads="1"/>
          </p:cNvSpPr>
          <p:nvPr/>
        </p:nvSpPr>
        <p:spPr bwMode="auto">
          <a:xfrm>
            <a:off x="227013" y="17170400"/>
            <a:ext cx="9334968" cy="460375"/>
          </a:xfrm>
          <a:prstGeom prst="rect">
            <a:avLst/>
          </a:prstGeom>
          <a:solidFill>
            <a:srgbClr val="002060"/>
          </a:solidFill>
          <a:ln>
            <a:solidFill>
              <a:srgbClr val="002060"/>
            </a:solidFill>
          </a:ln>
        </p:spPr>
        <p:txBody>
          <a:bodyPr wrap="square">
            <a:spAutoFit/>
          </a:bodyPr>
          <a:lstStyle/>
          <a:p>
            <a:pPr algn="ctr"/>
            <a:r>
              <a:rPr lang="en-GB" altLang="en-US" sz="2400" dirty="0">
                <a:solidFill>
                  <a:schemeClr val="accent4"/>
                </a:solidFill>
              </a:rPr>
              <a:t>Unity   •   Achievement   •   Faith </a:t>
            </a:r>
          </a:p>
        </p:txBody>
      </p:sp>
      <p:cxnSp>
        <p:nvCxnSpPr>
          <p:cNvPr id="361" name="Straight Connector 360"/>
          <p:cNvCxnSpPr>
            <a:cxnSpLocks/>
          </p:cNvCxnSpPr>
          <p:nvPr/>
        </p:nvCxnSpPr>
        <p:spPr>
          <a:xfrm>
            <a:off x="2425391" y="13096080"/>
            <a:ext cx="216209" cy="445295"/>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cxnSpLocks/>
          </p:cNvCxnSpPr>
          <p:nvPr/>
        </p:nvCxnSpPr>
        <p:spPr>
          <a:xfrm flipH="1" flipV="1">
            <a:off x="2497137" y="13841897"/>
            <a:ext cx="47625" cy="269875"/>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cxnSpLocks/>
          </p:cNvCxnSpPr>
          <p:nvPr/>
        </p:nvCxnSpPr>
        <p:spPr>
          <a:xfrm flipH="1" flipV="1">
            <a:off x="3676651" y="13896975"/>
            <a:ext cx="78602" cy="125413"/>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319" name="TextBox 126"/>
          <p:cNvSpPr txBox="1">
            <a:spLocks noChangeArrowheads="1"/>
          </p:cNvSpPr>
          <p:nvPr/>
        </p:nvSpPr>
        <p:spPr bwMode="auto">
          <a:xfrm>
            <a:off x="3051040" y="12666663"/>
            <a:ext cx="912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the difference between a labrador and a poodle?</a:t>
            </a:r>
          </a:p>
        </p:txBody>
      </p:sp>
      <p:sp>
        <p:nvSpPr>
          <p:cNvPr id="379" name="Rectangle 378"/>
          <p:cNvSpPr/>
          <p:nvPr/>
        </p:nvSpPr>
        <p:spPr>
          <a:xfrm>
            <a:off x="4572000" y="13263563"/>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21" name="TextBox 52"/>
          <p:cNvSpPr txBox="1">
            <a:spLocks noChangeArrowheads="1"/>
          </p:cNvSpPr>
          <p:nvPr/>
        </p:nvSpPr>
        <p:spPr bwMode="auto">
          <a:xfrm>
            <a:off x="5112545" y="13511152"/>
            <a:ext cx="976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NUTRITION</a:t>
            </a:r>
          </a:p>
        </p:txBody>
      </p:sp>
      <p:pic>
        <p:nvPicPr>
          <p:cNvPr id="2322"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1170" y="16589049"/>
            <a:ext cx="4206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3"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5073" y="15035995"/>
            <a:ext cx="4381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4639" y="14251781"/>
            <a:ext cx="3746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6"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47458" y="9977087"/>
            <a:ext cx="374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Rectangle 397"/>
          <p:cNvSpPr/>
          <p:nvPr/>
        </p:nvSpPr>
        <p:spPr>
          <a:xfrm>
            <a:off x="6632575" y="13254038"/>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28" name="TextBox 52"/>
          <p:cNvSpPr txBox="1">
            <a:spLocks noChangeArrowheads="1"/>
          </p:cNvSpPr>
          <p:nvPr/>
        </p:nvSpPr>
        <p:spPr bwMode="auto">
          <a:xfrm>
            <a:off x="7289801" y="13507237"/>
            <a:ext cx="118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PHOTOSYNTHESIS</a:t>
            </a:r>
          </a:p>
        </p:txBody>
      </p:sp>
      <p:sp>
        <p:nvSpPr>
          <p:cNvPr id="2329" name="TextBox 167"/>
          <p:cNvSpPr txBox="1">
            <a:spLocks noChangeArrowheads="1"/>
          </p:cNvSpPr>
          <p:nvPr/>
        </p:nvSpPr>
        <p:spPr bwMode="auto">
          <a:xfrm>
            <a:off x="5265314" y="12856757"/>
            <a:ext cx="606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digest food?</a:t>
            </a:r>
          </a:p>
        </p:txBody>
      </p:sp>
      <p:sp>
        <p:nvSpPr>
          <p:cNvPr id="2330" name="TextBox 167"/>
          <p:cNvSpPr txBox="1">
            <a:spLocks noChangeArrowheads="1"/>
          </p:cNvSpPr>
          <p:nvPr/>
        </p:nvSpPr>
        <p:spPr bwMode="auto">
          <a:xfrm>
            <a:off x="6730248" y="14045607"/>
            <a:ext cx="830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Why do we have seasons?</a:t>
            </a:r>
          </a:p>
        </p:txBody>
      </p:sp>
      <p:cxnSp>
        <p:nvCxnSpPr>
          <p:cNvPr id="403" name="Straight Connector 402"/>
          <p:cNvCxnSpPr>
            <a:cxnSpLocks/>
          </p:cNvCxnSpPr>
          <p:nvPr/>
        </p:nvCxnSpPr>
        <p:spPr>
          <a:xfrm flipH="1" flipV="1">
            <a:off x="7412199" y="13799127"/>
            <a:ext cx="151995" cy="367149"/>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pic>
        <p:nvPicPr>
          <p:cNvPr id="2334" name="Picture 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09884" y="5473368"/>
            <a:ext cx="566719" cy="29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6" name="Picture 6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54455" y="10668871"/>
            <a:ext cx="411070" cy="35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7" name="TextBox 52"/>
          <p:cNvSpPr txBox="1">
            <a:spLocks noChangeArrowheads="1"/>
          </p:cNvSpPr>
          <p:nvPr/>
        </p:nvSpPr>
        <p:spPr bwMode="auto">
          <a:xfrm>
            <a:off x="6656641" y="11096051"/>
            <a:ext cx="771523" cy="5847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FORCES &amp; MOTION</a:t>
            </a:r>
          </a:p>
        </p:txBody>
      </p:sp>
      <p:cxnSp>
        <p:nvCxnSpPr>
          <p:cNvPr id="423" name="Straight Connector 422"/>
          <p:cNvCxnSpPr>
            <a:cxnSpLocks/>
          </p:cNvCxnSpPr>
          <p:nvPr/>
        </p:nvCxnSpPr>
        <p:spPr>
          <a:xfrm>
            <a:off x="7127875" y="10980743"/>
            <a:ext cx="90080" cy="18697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428" name="Rectangle 427"/>
          <p:cNvSpPr/>
          <p:nvPr/>
        </p:nvSpPr>
        <p:spPr>
          <a:xfrm>
            <a:off x="7412993" y="10971824"/>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5" name="Straight Connector 434"/>
          <p:cNvCxnSpPr>
            <a:cxnSpLocks/>
          </p:cNvCxnSpPr>
          <p:nvPr/>
        </p:nvCxnSpPr>
        <p:spPr>
          <a:xfrm flipH="1">
            <a:off x="6126933" y="10933840"/>
            <a:ext cx="109562" cy="232138"/>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cxnSpLocks/>
            <a:stCxn id="2353" idx="0"/>
          </p:cNvCxnSpPr>
          <p:nvPr/>
        </p:nvCxnSpPr>
        <p:spPr>
          <a:xfrm flipH="1" flipV="1">
            <a:off x="5999526" y="11638212"/>
            <a:ext cx="283858" cy="150279"/>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808788" y="10642600"/>
            <a:ext cx="261937" cy="8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3" name="TextBox 202"/>
          <p:cNvSpPr txBox="1">
            <a:spLocks noChangeArrowheads="1"/>
          </p:cNvSpPr>
          <p:nvPr/>
        </p:nvSpPr>
        <p:spPr bwMode="auto">
          <a:xfrm>
            <a:off x="5909528" y="11788491"/>
            <a:ext cx="747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causes pollution?</a:t>
            </a:r>
          </a:p>
        </p:txBody>
      </p:sp>
      <p:cxnSp>
        <p:nvCxnSpPr>
          <p:cNvPr id="445" name="Straight Connector 444"/>
          <p:cNvCxnSpPr>
            <a:cxnSpLocks/>
          </p:cNvCxnSpPr>
          <p:nvPr/>
        </p:nvCxnSpPr>
        <p:spPr>
          <a:xfrm flipV="1">
            <a:off x="5389826" y="11550694"/>
            <a:ext cx="209287" cy="315901"/>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451" name="Rectangle 450"/>
          <p:cNvSpPr/>
          <p:nvPr/>
        </p:nvSpPr>
        <p:spPr>
          <a:xfrm>
            <a:off x="3563128" y="11022013"/>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60" name="TextBox 52"/>
          <p:cNvSpPr txBox="1">
            <a:spLocks noChangeArrowheads="1"/>
          </p:cNvSpPr>
          <p:nvPr/>
        </p:nvSpPr>
        <p:spPr bwMode="auto">
          <a:xfrm rot="3073794">
            <a:off x="1085158" y="10833771"/>
            <a:ext cx="937247"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PERIODIC TABLE</a:t>
            </a:r>
          </a:p>
        </p:txBody>
      </p:sp>
      <p:pic>
        <p:nvPicPr>
          <p:cNvPr id="2361" name="Picture 8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97963" y="6911772"/>
            <a:ext cx="4460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6" name="TextBox 234"/>
          <p:cNvSpPr txBox="1">
            <a:spLocks noChangeArrowheads="1"/>
          </p:cNvSpPr>
          <p:nvPr/>
        </p:nvSpPr>
        <p:spPr bwMode="auto">
          <a:xfrm>
            <a:off x="2002793" y="10780912"/>
            <a:ext cx="7579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cells divide?</a:t>
            </a:r>
          </a:p>
        </p:txBody>
      </p:sp>
      <p:sp>
        <p:nvSpPr>
          <p:cNvPr id="2368" name="TextBox 242"/>
          <p:cNvSpPr txBox="1">
            <a:spLocks noChangeArrowheads="1"/>
          </p:cNvSpPr>
          <p:nvPr/>
        </p:nvSpPr>
        <p:spPr bwMode="auto">
          <a:xfrm>
            <a:off x="1647826" y="10544222"/>
            <a:ext cx="60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an atom?</a:t>
            </a:r>
          </a:p>
        </p:txBody>
      </p:sp>
      <p:cxnSp>
        <p:nvCxnSpPr>
          <p:cNvPr id="389" name="Straight Connector 388"/>
          <p:cNvCxnSpPr>
            <a:cxnSpLocks/>
          </p:cNvCxnSpPr>
          <p:nvPr/>
        </p:nvCxnSpPr>
        <p:spPr>
          <a:xfrm>
            <a:off x="2459936" y="11000935"/>
            <a:ext cx="81890" cy="200758"/>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cxnSpLocks/>
            <a:stCxn id="2371" idx="3"/>
          </p:cNvCxnSpPr>
          <p:nvPr/>
        </p:nvCxnSpPr>
        <p:spPr>
          <a:xfrm flipV="1">
            <a:off x="3459194" y="11630029"/>
            <a:ext cx="51010" cy="272104"/>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cxnSpLocks/>
          </p:cNvCxnSpPr>
          <p:nvPr/>
        </p:nvCxnSpPr>
        <p:spPr>
          <a:xfrm>
            <a:off x="843537" y="10422635"/>
            <a:ext cx="299463" cy="351728"/>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cxnSpLocks/>
          </p:cNvCxnSpPr>
          <p:nvPr/>
        </p:nvCxnSpPr>
        <p:spPr>
          <a:xfrm flipV="1">
            <a:off x="2406081" y="11595689"/>
            <a:ext cx="211138" cy="374650"/>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cxnSpLocks/>
          </p:cNvCxnSpPr>
          <p:nvPr/>
        </p:nvCxnSpPr>
        <p:spPr>
          <a:xfrm flipH="1">
            <a:off x="1858963" y="10858501"/>
            <a:ext cx="81695" cy="24569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379" name="TextBox 52"/>
          <p:cNvSpPr txBox="1">
            <a:spLocks noChangeArrowheads="1"/>
          </p:cNvSpPr>
          <p:nvPr/>
        </p:nvSpPr>
        <p:spPr bwMode="auto">
          <a:xfrm>
            <a:off x="2097635" y="9133944"/>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ORGANISATION</a:t>
            </a:r>
          </a:p>
        </p:txBody>
      </p:sp>
      <p:cxnSp>
        <p:nvCxnSpPr>
          <p:cNvPr id="381" name="Straight Connector 380"/>
          <p:cNvCxnSpPr>
            <a:cxnSpLocks/>
          </p:cNvCxnSpPr>
          <p:nvPr/>
        </p:nvCxnSpPr>
        <p:spPr>
          <a:xfrm>
            <a:off x="3342356" y="8697459"/>
            <a:ext cx="183483" cy="448128"/>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a:cxnSpLocks/>
          </p:cNvCxnSpPr>
          <p:nvPr/>
        </p:nvCxnSpPr>
        <p:spPr>
          <a:xfrm flipV="1">
            <a:off x="5546351" y="9510714"/>
            <a:ext cx="78162" cy="153368"/>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399" name="Rectangle 398"/>
          <p:cNvSpPr/>
          <p:nvPr/>
        </p:nvSpPr>
        <p:spPr>
          <a:xfrm>
            <a:off x="6765925" y="8867776"/>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88"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flipH="1" flipV="1">
            <a:off x="461776" y="5587023"/>
            <a:ext cx="313461" cy="3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5" name="TextBox 52"/>
          <p:cNvSpPr txBox="1">
            <a:spLocks noChangeArrowheads="1"/>
          </p:cNvSpPr>
          <p:nvPr/>
        </p:nvSpPr>
        <p:spPr bwMode="auto">
          <a:xfrm rot="-1562363">
            <a:off x="7564507" y="9002951"/>
            <a:ext cx="1103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BIOENERGETICS</a:t>
            </a:r>
          </a:p>
        </p:txBody>
      </p:sp>
      <p:sp>
        <p:nvSpPr>
          <p:cNvPr id="2406" name="TextBox 356"/>
          <p:cNvSpPr txBox="1">
            <a:spLocks noChangeArrowheads="1"/>
          </p:cNvSpPr>
          <p:nvPr/>
        </p:nvSpPr>
        <p:spPr bwMode="auto">
          <a:xfrm>
            <a:off x="7072314" y="8711246"/>
            <a:ext cx="742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pressure?</a:t>
            </a:r>
          </a:p>
        </p:txBody>
      </p:sp>
      <p:sp>
        <p:nvSpPr>
          <p:cNvPr id="2407" name="TextBox 356"/>
          <p:cNvSpPr txBox="1">
            <a:spLocks noChangeArrowheads="1"/>
          </p:cNvSpPr>
          <p:nvPr/>
        </p:nvSpPr>
        <p:spPr bwMode="auto">
          <a:xfrm>
            <a:off x="6744216" y="9648355"/>
            <a:ext cx="921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a change of state?</a:t>
            </a:r>
          </a:p>
        </p:txBody>
      </p:sp>
      <p:sp>
        <p:nvSpPr>
          <p:cNvPr id="2409" name="TextBox 356"/>
          <p:cNvSpPr txBox="1">
            <a:spLocks noChangeArrowheads="1"/>
          </p:cNvSpPr>
          <p:nvPr/>
        </p:nvSpPr>
        <p:spPr bwMode="auto">
          <a:xfrm>
            <a:off x="8648172" y="9094429"/>
            <a:ext cx="764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does exercise affect respiration?</a:t>
            </a:r>
          </a:p>
        </p:txBody>
      </p:sp>
      <p:sp>
        <p:nvSpPr>
          <p:cNvPr id="2411" name="TextBox 356"/>
          <p:cNvSpPr txBox="1">
            <a:spLocks noChangeArrowheads="1"/>
          </p:cNvSpPr>
          <p:nvPr/>
        </p:nvSpPr>
        <p:spPr bwMode="auto">
          <a:xfrm>
            <a:off x="7629734" y="7993311"/>
            <a:ext cx="742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What are acids and how do they react?</a:t>
            </a:r>
          </a:p>
        </p:txBody>
      </p:sp>
      <p:sp>
        <p:nvSpPr>
          <p:cNvPr id="2412" name="TextBox 356"/>
          <p:cNvSpPr txBox="1">
            <a:spLocks noChangeArrowheads="1"/>
          </p:cNvSpPr>
          <p:nvPr/>
        </p:nvSpPr>
        <p:spPr bwMode="auto">
          <a:xfrm>
            <a:off x="8880476" y="7706820"/>
            <a:ext cx="742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electrolysis?</a:t>
            </a:r>
          </a:p>
        </p:txBody>
      </p:sp>
      <p:cxnSp>
        <p:nvCxnSpPr>
          <p:cNvPr id="448" name="Straight Connector 447"/>
          <p:cNvCxnSpPr>
            <a:cxnSpLocks/>
          </p:cNvCxnSpPr>
          <p:nvPr/>
        </p:nvCxnSpPr>
        <p:spPr>
          <a:xfrm flipH="1" flipV="1">
            <a:off x="8801570" y="7995632"/>
            <a:ext cx="267538" cy="36251"/>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a:cxnSpLocks/>
          </p:cNvCxnSpPr>
          <p:nvPr/>
        </p:nvCxnSpPr>
        <p:spPr>
          <a:xfrm flipH="1">
            <a:off x="6925701" y="8926818"/>
            <a:ext cx="122006" cy="140865"/>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a:cxnSpLocks/>
          </p:cNvCxnSpPr>
          <p:nvPr/>
        </p:nvCxnSpPr>
        <p:spPr>
          <a:xfrm flipH="1" flipV="1">
            <a:off x="8593136" y="9096888"/>
            <a:ext cx="268643" cy="30704"/>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a:cxnSpLocks/>
          </p:cNvCxnSpPr>
          <p:nvPr/>
        </p:nvCxnSpPr>
        <p:spPr>
          <a:xfrm>
            <a:off x="8089900" y="8533468"/>
            <a:ext cx="247650" cy="34631"/>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55" name="Rectangle 454"/>
          <p:cNvSpPr/>
          <p:nvPr/>
        </p:nvSpPr>
        <p:spPr>
          <a:xfrm rot="7260000">
            <a:off x="8507297" y="8457290"/>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21" name="TextBox 52"/>
          <p:cNvSpPr txBox="1">
            <a:spLocks noChangeArrowheads="1"/>
          </p:cNvSpPr>
          <p:nvPr/>
        </p:nvSpPr>
        <p:spPr bwMode="auto">
          <a:xfrm rot="2447979">
            <a:off x="7931231" y="7084740"/>
            <a:ext cx="907879"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ATOMIC STRUCTURE</a:t>
            </a:r>
          </a:p>
        </p:txBody>
      </p:sp>
      <p:sp>
        <p:nvSpPr>
          <p:cNvPr id="2423" name="TextBox 291"/>
          <p:cNvSpPr txBox="1">
            <a:spLocks noChangeArrowheads="1"/>
          </p:cNvSpPr>
          <p:nvPr/>
        </p:nvSpPr>
        <p:spPr bwMode="auto">
          <a:xfrm>
            <a:off x="7988844" y="6317944"/>
            <a:ext cx="882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different types of ionising radiation?</a:t>
            </a:r>
          </a:p>
        </p:txBody>
      </p:sp>
      <p:sp>
        <p:nvSpPr>
          <p:cNvPr id="467" name="Triangle 45"/>
          <p:cNvSpPr/>
          <p:nvPr/>
        </p:nvSpPr>
        <p:spPr>
          <a:xfrm rot="5400000">
            <a:off x="7747794" y="1547019"/>
            <a:ext cx="938212" cy="736600"/>
          </a:xfrm>
          <a:prstGeom prst="triangle">
            <a:avLst/>
          </a:prstGeom>
          <a:gradFill>
            <a:gsLst>
              <a:gs pos="0">
                <a:schemeClr val="accent1">
                  <a:lumMod val="5000"/>
                  <a:lumOff val="95000"/>
                </a:schemeClr>
              </a:gs>
              <a:gs pos="38000">
                <a:schemeClr val="accent1">
                  <a:lumMod val="45000"/>
                  <a:lumOff val="55000"/>
                </a:schemeClr>
              </a:gs>
              <a:gs pos="39000">
                <a:schemeClr val="accent1">
                  <a:lumMod val="45000"/>
                  <a:lumOff val="55000"/>
                </a:schemeClr>
              </a:gs>
              <a:gs pos="84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dirty="0"/>
          </a:p>
        </p:txBody>
      </p:sp>
      <p:sp>
        <p:nvSpPr>
          <p:cNvPr id="2428" name="TextBox 267"/>
          <p:cNvSpPr txBox="1">
            <a:spLocks noChangeArrowheads="1"/>
          </p:cNvSpPr>
          <p:nvPr/>
        </p:nvSpPr>
        <p:spPr bwMode="auto">
          <a:xfrm>
            <a:off x="3100035" y="7457986"/>
            <a:ext cx="101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Can we make clones?</a:t>
            </a:r>
          </a:p>
        </p:txBody>
      </p:sp>
      <p:sp>
        <p:nvSpPr>
          <p:cNvPr id="2429" name="TextBox 276"/>
          <p:cNvSpPr txBox="1">
            <a:spLocks noChangeArrowheads="1"/>
          </p:cNvSpPr>
          <p:nvPr/>
        </p:nvSpPr>
        <p:spPr bwMode="auto">
          <a:xfrm>
            <a:off x="1687343" y="7535232"/>
            <a:ext cx="911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can we measure the rate of a reaction?</a:t>
            </a:r>
          </a:p>
        </p:txBody>
      </p:sp>
      <p:sp>
        <p:nvSpPr>
          <p:cNvPr id="2431" name="TextBox 336"/>
          <p:cNvSpPr txBox="1">
            <a:spLocks noChangeArrowheads="1"/>
          </p:cNvSpPr>
          <p:nvPr/>
        </p:nvSpPr>
        <p:spPr bwMode="auto">
          <a:xfrm>
            <a:off x="2621549" y="4167363"/>
            <a:ext cx="8255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gas tests?</a:t>
            </a:r>
          </a:p>
        </p:txBody>
      </p:sp>
      <p:sp>
        <p:nvSpPr>
          <p:cNvPr id="406" name="Rectangle 405"/>
          <p:cNvSpPr/>
          <p:nvPr/>
        </p:nvSpPr>
        <p:spPr>
          <a:xfrm>
            <a:off x="3392488" y="4527550"/>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33" name="TextBox 52"/>
          <p:cNvSpPr txBox="1">
            <a:spLocks noChangeArrowheads="1"/>
          </p:cNvSpPr>
          <p:nvPr/>
        </p:nvSpPr>
        <p:spPr bwMode="auto">
          <a:xfrm>
            <a:off x="6938241" y="4584126"/>
            <a:ext cx="678566"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SPACE PHYSICS</a:t>
            </a:r>
          </a:p>
        </p:txBody>
      </p:sp>
      <p:sp>
        <p:nvSpPr>
          <p:cNvPr id="2437" name="TextBox 388"/>
          <p:cNvSpPr txBox="1">
            <a:spLocks noChangeArrowheads="1"/>
          </p:cNvSpPr>
          <p:nvPr/>
        </p:nvSpPr>
        <p:spPr bwMode="auto">
          <a:xfrm>
            <a:off x="3848100" y="2470150"/>
            <a:ext cx="100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Planning investigations</a:t>
            </a:r>
          </a:p>
        </p:txBody>
      </p:sp>
      <p:sp>
        <p:nvSpPr>
          <p:cNvPr id="2439" name="TextBox 394"/>
          <p:cNvSpPr txBox="1">
            <a:spLocks noChangeArrowheads="1"/>
          </p:cNvSpPr>
          <p:nvPr/>
        </p:nvSpPr>
        <p:spPr bwMode="auto">
          <a:xfrm>
            <a:off x="2430463" y="2471738"/>
            <a:ext cx="1500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a:t>Writing methods</a:t>
            </a:r>
          </a:p>
        </p:txBody>
      </p:sp>
      <p:cxnSp>
        <p:nvCxnSpPr>
          <p:cNvPr id="259" name="Straight Connector 258"/>
          <p:cNvCxnSpPr>
            <a:cxnSpLocks/>
          </p:cNvCxnSpPr>
          <p:nvPr/>
        </p:nvCxnSpPr>
        <p:spPr>
          <a:xfrm flipV="1">
            <a:off x="5650368" y="7256259"/>
            <a:ext cx="180520" cy="231963"/>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cxnSpLocks/>
          </p:cNvCxnSpPr>
          <p:nvPr/>
        </p:nvCxnSpPr>
        <p:spPr>
          <a:xfrm>
            <a:off x="6570198" y="6753888"/>
            <a:ext cx="67139" cy="237788"/>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cxnSpLocks/>
          </p:cNvCxnSpPr>
          <p:nvPr/>
        </p:nvCxnSpPr>
        <p:spPr>
          <a:xfrm>
            <a:off x="5489222" y="6732077"/>
            <a:ext cx="119416" cy="217998"/>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cxnSpLocks/>
          </p:cNvCxnSpPr>
          <p:nvPr/>
        </p:nvCxnSpPr>
        <p:spPr>
          <a:xfrm flipV="1">
            <a:off x="6537607" y="7270561"/>
            <a:ext cx="123124" cy="187591"/>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cxnSpLocks/>
          </p:cNvCxnSpPr>
          <p:nvPr/>
        </p:nvCxnSpPr>
        <p:spPr>
          <a:xfrm flipH="1" flipV="1">
            <a:off x="7069138" y="7352357"/>
            <a:ext cx="374651" cy="181918"/>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cxnSpLocks/>
          </p:cNvCxnSpPr>
          <p:nvPr/>
        </p:nvCxnSpPr>
        <p:spPr>
          <a:xfrm flipH="1">
            <a:off x="8402639" y="6746486"/>
            <a:ext cx="163795" cy="32265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cxnSpLocks/>
          </p:cNvCxnSpPr>
          <p:nvPr/>
        </p:nvCxnSpPr>
        <p:spPr>
          <a:xfrm>
            <a:off x="1229075" y="7007440"/>
            <a:ext cx="372231" cy="74345"/>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cxnSpLocks/>
          </p:cNvCxnSpPr>
          <p:nvPr/>
        </p:nvCxnSpPr>
        <p:spPr>
          <a:xfrm>
            <a:off x="791335" y="5775325"/>
            <a:ext cx="303027" cy="177800"/>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cxnSpLocks/>
          </p:cNvCxnSpPr>
          <p:nvPr/>
        </p:nvCxnSpPr>
        <p:spPr>
          <a:xfrm flipV="1">
            <a:off x="1856374" y="7362407"/>
            <a:ext cx="431265" cy="192768"/>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cxnSpLocks/>
          </p:cNvCxnSpPr>
          <p:nvPr/>
        </p:nvCxnSpPr>
        <p:spPr>
          <a:xfrm flipH="1">
            <a:off x="1597026" y="5865808"/>
            <a:ext cx="186776" cy="74617"/>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cxnSpLocks/>
          </p:cNvCxnSpPr>
          <p:nvPr/>
        </p:nvCxnSpPr>
        <p:spPr>
          <a:xfrm>
            <a:off x="1189676" y="4693565"/>
            <a:ext cx="319244" cy="235176"/>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cxnSpLocks/>
          </p:cNvCxnSpPr>
          <p:nvPr/>
        </p:nvCxnSpPr>
        <p:spPr>
          <a:xfrm>
            <a:off x="4054280" y="4383056"/>
            <a:ext cx="236246" cy="33261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cxnSpLocks/>
          </p:cNvCxnSpPr>
          <p:nvPr/>
        </p:nvCxnSpPr>
        <p:spPr>
          <a:xfrm>
            <a:off x="6444457" y="4434887"/>
            <a:ext cx="186066" cy="323422"/>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pic>
        <p:nvPicPr>
          <p:cNvPr id="2458"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42097" y="9884380"/>
            <a:ext cx="514347" cy="30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7" name="Picture 5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19986" y="4047320"/>
            <a:ext cx="464038" cy="4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 name="TextBox 2"/>
          <p:cNvSpPr txBox="1">
            <a:spLocks noChangeArrowheads="1"/>
          </p:cNvSpPr>
          <p:nvPr/>
        </p:nvSpPr>
        <p:spPr bwMode="auto">
          <a:xfrm>
            <a:off x="2498725" y="1690688"/>
            <a:ext cx="5175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a:solidFill>
                  <a:schemeClr val="bg1"/>
                </a:solidFill>
              </a:rPr>
              <a:t>Understanding and Applying Scientific Skills </a:t>
            </a:r>
          </a:p>
        </p:txBody>
      </p:sp>
      <p:sp>
        <p:nvSpPr>
          <p:cNvPr id="2487" name="TextBox 4"/>
          <p:cNvSpPr txBox="1">
            <a:spLocks noChangeArrowheads="1"/>
          </p:cNvSpPr>
          <p:nvPr/>
        </p:nvSpPr>
        <p:spPr bwMode="auto">
          <a:xfrm rot="5400000">
            <a:off x="1212056" y="1751807"/>
            <a:ext cx="998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bg1"/>
                </a:solidFill>
              </a:rPr>
              <a:t>Year 7</a:t>
            </a:r>
          </a:p>
        </p:txBody>
      </p:sp>
      <p:sp>
        <p:nvSpPr>
          <p:cNvPr id="2488" name="TextBox 439"/>
          <p:cNvSpPr txBox="1">
            <a:spLocks noChangeArrowheads="1"/>
          </p:cNvSpPr>
          <p:nvPr/>
        </p:nvSpPr>
        <p:spPr bwMode="auto">
          <a:xfrm rot="5400000">
            <a:off x="7454106" y="1786732"/>
            <a:ext cx="998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bg1"/>
                </a:solidFill>
              </a:rPr>
              <a:t>Year 11</a:t>
            </a:r>
          </a:p>
        </p:txBody>
      </p:sp>
      <p:pic>
        <p:nvPicPr>
          <p:cNvPr id="3" name="Picture 2"/>
          <p:cNvPicPr>
            <a:picLocks noChangeAspect="1"/>
          </p:cNvPicPr>
          <p:nvPr/>
        </p:nvPicPr>
        <p:blipFill rotWithShape="1">
          <a:blip r:embed="rId21" cstate="print">
            <a:extLst>
              <a:ext uri="{28A0092B-C50C-407E-A947-70E740481C1C}">
                <a14:useLocalDpi xmlns:a14="http://schemas.microsoft.com/office/drawing/2010/main" val="0"/>
              </a:ext>
            </a:extLst>
          </a:blip>
          <a:srcRect b="13568"/>
          <a:stretch/>
        </p:blipFill>
        <p:spPr>
          <a:xfrm>
            <a:off x="8456614" y="96692"/>
            <a:ext cx="1080968" cy="1734004"/>
          </a:xfrm>
          <a:prstGeom prst="rect">
            <a:avLst/>
          </a:prstGeom>
        </p:spPr>
      </p:pic>
      <p:cxnSp>
        <p:nvCxnSpPr>
          <p:cNvPr id="457" name="Straight Connector 456"/>
          <p:cNvCxnSpPr>
            <a:cxnSpLocks/>
          </p:cNvCxnSpPr>
          <p:nvPr/>
        </p:nvCxnSpPr>
        <p:spPr>
          <a:xfrm flipH="1" flipV="1">
            <a:off x="3729830" y="2115346"/>
            <a:ext cx="2383" cy="648868"/>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cxnSpLocks/>
          </p:cNvCxnSpPr>
          <p:nvPr/>
        </p:nvCxnSpPr>
        <p:spPr>
          <a:xfrm flipV="1">
            <a:off x="4366419" y="2098675"/>
            <a:ext cx="0" cy="427037"/>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8650198">
            <a:off x="7539976" y="4413819"/>
            <a:ext cx="1147473" cy="585778"/>
            <a:chOff x="7080198" y="3920202"/>
            <a:chExt cx="1997826" cy="585778"/>
          </a:xfrm>
          <a:solidFill>
            <a:schemeClr val="accent4"/>
          </a:solidFill>
        </p:grpSpPr>
        <p:sp>
          <p:nvSpPr>
            <p:cNvPr id="459" name="Triangle 45">
              <a:extLst>
                <a:ext uri="{FF2B5EF4-FFF2-40B4-BE49-F238E27FC236}">
                  <a16:creationId xmlns:a16="http://schemas.microsoft.com/office/drawing/2014/main" id="{B85D31BE-9BE0-3341-86C3-0BFD563EAA1B}"/>
                </a:ext>
              </a:extLst>
            </p:cNvPr>
            <p:cNvSpPr/>
            <p:nvPr/>
          </p:nvSpPr>
          <p:spPr>
            <a:xfrm rot="5959503" flipV="1">
              <a:off x="7141748" y="3858652"/>
              <a:ext cx="585778" cy="708877"/>
            </a:xfrm>
            <a:prstGeom prst="triangle">
              <a:avLst>
                <a:gd name="adj" fmla="val 45360"/>
              </a:avLst>
            </a:prstGeom>
            <a:gradFill flip="none" rotWithShape="1">
              <a:gsLst>
                <a:gs pos="0">
                  <a:schemeClr val="accent4">
                    <a:lumMod val="5000"/>
                    <a:lumOff val="95000"/>
                  </a:schemeClr>
                </a:gs>
                <a:gs pos="40000">
                  <a:schemeClr val="accent4">
                    <a:lumMod val="45000"/>
                    <a:lumOff val="55000"/>
                  </a:schemeClr>
                </a:gs>
                <a:gs pos="58000">
                  <a:schemeClr val="accent4">
                    <a:lumMod val="45000"/>
                    <a:lumOff val="55000"/>
                  </a:schemeClr>
                </a:gs>
                <a:gs pos="92000">
                  <a:srgbClr val="FFC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a:extLst>
                <a:ext uri="{FF2B5EF4-FFF2-40B4-BE49-F238E27FC236}">
                  <a16:creationId xmlns:a16="http://schemas.microsoft.com/office/drawing/2014/main" id="{DC93C4B9-DE2B-44DD-921C-8683F77E0258}"/>
                </a:ext>
              </a:extLst>
            </p:cNvPr>
            <p:cNvSpPr/>
            <p:nvPr/>
          </p:nvSpPr>
          <p:spPr>
            <a:xfrm rot="631586">
              <a:off x="7697187" y="4124968"/>
              <a:ext cx="1380837" cy="3697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rot="11916173">
            <a:off x="7491559" y="4843882"/>
            <a:ext cx="1147473" cy="585778"/>
            <a:chOff x="7080198" y="3920202"/>
            <a:chExt cx="1997826" cy="585778"/>
          </a:xfrm>
          <a:solidFill>
            <a:schemeClr val="accent4"/>
          </a:solidFill>
        </p:grpSpPr>
        <p:sp>
          <p:nvSpPr>
            <p:cNvPr id="468" name="Triangle 45">
              <a:extLst>
                <a:ext uri="{FF2B5EF4-FFF2-40B4-BE49-F238E27FC236}">
                  <a16:creationId xmlns:a16="http://schemas.microsoft.com/office/drawing/2014/main" id="{B85D31BE-9BE0-3341-86C3-0BFD563EAA1B}"/>
                </a:ext>
              </a:extLst>
            </p:cNvPr>
            <p:cNvSpPr/>
            <p:nvPr/>
          </p:nvSpPr>
          <p:spPr>
            <a:xfrm rot="5959503" flipV="1">
              <a:off x="7141748" y="3858652"/>
              <a:ext cx="585778" cy="708877"/>
            </a:xfrm>
            <a:prstGeom prst="triangle">
              <a:avLst>
                <a:gd name="adj" fmla="val 45360"/>
              </a:avLst>
            </a:prstGeom>
            <a:gradFill flip="none" rotWithShape="1">
              <a:gsLst>
                <a:gs pos="0">
                  <a:schemeClr val="accent4">
                    <a:lumMod val="5000"/>
                    <a:lumOff val="95000"/>
                  </a:schemeClr>
                </a:gs>
                <a:gs pos="40000">
                  <a:schemeClr val="accent4">
                    <a:lumMod val="45000"/>
                    <a:lumOff val="55000"/>
                  </a:schemeClr>
                </a:gs>
                <a:gs pos="58000">
                  <a:schemeClr val="accent4">
                    <a:lumMod val="45000"/>
                    <a:lumOff val="55000"/>
                  </a:schemeClr>
                </a:gs>
                <a:gs pos="92000">
                  <a:srgbClr val="FFC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Rectangle 468">
              <a:extLst>
                <a:ext uri="{FF2B5EF4-FFF2-40B4-BE49-F238E27FC236}">
                  <a16:creationId xmlns:a16="http://schemas.microsoft.com/office/drawing/2014/main" id="{DC93C4B9-DE2B-44DD-921C-8683F77E0258}"/>
                </a:ext>
              </a:extLst>
            </p:cNvPr>
            <p:cNvSpPr/>
            <p:nvPr/>
          </p:nvSpPr>
          <p:spPr>
            <a:xfrm rot="631586">
              <a:off x="7697187" y="4124968"/>
              <a:ext cx="1380837" cy="3697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3" name="Rectangle 472">
            <a:extLst>
              <a:ext uri="{FF2B5EF4-FFF2-40B4-BE49-F238E27FC236}">
                <a16:creationId xmlns:a16="http://schemas.microsoft.com/office/drawing/2014/main" id="{C952D404-F188-400B-ADFF-25E13E70C59C}"/>
              </a:ext>
            </a:extLst>
          </p:cNvPr>
          <p:cNvSpPr/>
          <p:nvPr/>
        </p:nvSpPr>
        <p:spPr>
          <a:xfrm>
            <a:off x="8255468" y="3676977"/>
            <a:ext cx="1306513" cy="707886"/>
          </a:xfrm>
          <a:prstGeom prst="rect">
            <a:avLst/>
          </a:prstGeom>
        </p:spPr>
        <p:txBody>
          <a:bodyPr wrap="square">
            <a:spAutoFit/>
          </a:bodyPr>
          <a:lstStyle/>
          <a:p>
            <a:pPr algn="r"/>
            <a:r>
              <a:rPr lang="en-US" sz="800" dirty="0"/>
              <a:t>A level Sciences – Biology, Chemistry and Physics</a:t>
            </a:r>
          </a:p>
          <a:p>
            <a:pPr algn="r"/>
            <a:r>
              <a:rPr lang="en-US" sz="800" dirty="0"/>
              <a:t> (Need grade 5-6 in Combined Science or grade 6 in Triple Science)</a:t>
            </a:r>
          </a:p>
        </p:txBody>
      </p:sp>
      <p:pic>
        <p:nvPicPr>
          <p:cNvPr id="474" name="Graphic 17" descr="Scientist">
            <a:extLst>
              <a:ext uri="{FF2B5EF4-FFF2-40B4-BE49-F238E27FC236}">
                <a16:creationId xmlns:a16="http://schemas.microsoft.com/office/drawing/2014/main" id="{EB24F951-E785-4047-93FB-C9B3CB77E3F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8953" y="3214593"/>
            <a:ext cx="502493" cy="502493"/>
          </a:xfrm>
          <a:prstGeom prst="rect">
            <a:avLst/>
          </a:prstGeom>
        </p:spPr>
      </p:pic>
      <p:sp>
        <p:nvSpPr>
          <p:cNvPr id="475" name="Rectangle 474">
            <a:extLst>
              <a:ext uri="{FF2B5EF4-FFF2-40B4-BE49-F238E27FC236}">
                <a16:creationId xmlns:a16="http://schemas.microsoft.com/office/drawing/2014/main" id="{18144E95-D3A7-4BB7-9325-CAB93060272B}"/>
              </a:ext>
            </a:extLst>
          </p:cNvPr>
          <p:cNvSpPr/>
          <p:nvPr/>
        </p:nvSpPr>
        <p:spPr>
          <a:xfrm>
            <a:off x="8456613" y="5095391"/>
            <a:ext cx="1110130" cy="461665"/>
          </a:xfrm>
          <a:prstGeom prst="rect">
            <a:avLst/>
          </a:prstGeom>
        </p:spPr>
        <p:txBody>
          <a:bodyPr wrap="square">
            <a:spAutoFit/>
          </a:bodyPr>
          <a:lstStyle/>
          <a:p>
            <a:pPr algn="r"/>
            <a:r>
              <a:rPr lang="en-US" sz="800" dirty="0"/>
              <a:t>Other post 16 options – e.g. other A Levels, Apprenticeships</a:t>
            </a:r>
          </a:p>
        </p:txBody>
      </p:sp>
      <p:pic>
        <p:nvPicPr>
          <p:cNvPr id="476" name="Graphic 15" descr="Head with gears">
            <a:extLst>
              <a:ext uri="{FF2B5EF4-FFF2-40B4-BE49-F238E27FC236}">
                <a16:creationId xmlns:a16="http://schemas.microsoft.com/office/drawing/2014/main" id="{A64A7ED2-0370-4BF1-8C85-E194B7DA5DC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971854" y="4510689"/>
            <a:ext cx="510574" cy="510574"/>
          </a:xfrm>
          <a:prstGeom prst="rect">
            <a:avLst/>
          </a:prstGeom>
        </p:spPr>
      </p:pic>
      <p:pic>
        <p:nvPicPr>
          <p:cNvPr id="23" name="Picture 22"/>
          <p:cNvPicPr>
            <a:picLocks noChangeAspect="1"/>
          </p:cNvPicPr>
          <p:nvPr/>
        </p:nvPicPr>
        <p:blipFill>
          <a:blip r:embed="rId26"/>
          <a:stretch>
            <a:fillRect/>
          </a:stretch>
        </p:blipFill>
        <p:spPr>
          <a:xfrm>
            <a:off x="7170365" y="16216299"/>
            <a:ext cx="246435" cy="299243"/>
          </a:xfrm>
          <a:prstGeom prst="rect">
            <a:avLst/>
          </a:prstGeom>
        </p:spPr>
      </p:pic>
      <p:pic>
        <p:nvPicPr>
          <p:cNvPr id="24" name="Picture 23"/>
          <p:cNvPicPr>
            <a:picLocks noChangeAspect="1"/>
          </p:cNvPicPr>
          <p:nvPr/>
        </p:nvPicPr>
        <p:blipFill>
          <a:blip r:embed="rId27"/>
          <a:stretch>
            <a:fillRect/>
          </a:stretch>
        </p:blipFill>
        <p:spPr>
          <a:xfrm>
            <a:off x="7588879" y="14692314"/>
            <a:ext cx="425448" cy="425448"/>
          </a:xfrm>
          <a:prstGeom prst="rect">
            <a:avLst/>
          </a:prstGeom>
        </p:spPr>
      </p:pic>
      <p:pic>
        <p:nvPicPr>
          <p:cNvPr id="2497" name="Picture 449" descr="Image result for bar graph clipart black and whit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52711" y="16506866"/>
            <a:ext cx="644029" cy="581026"/>
          </a:xfrm>
          <a:prstGeom prst="rect">
            <a:avLst/>
          </a:prstGeom>
          <a:noFill/>
          <a:extLst>
            <a:ext uri="{909E8E84-426E-40DD-AFC4-6F175D3DCCD1}">
              <a14:hiddenFill xmlns:a14="http://schemas.microsoft.com/office/drawing/2010/main">
                <a:solidFill>
                  <a:srgbClr val="FFFFFF"/>
                </a:solidFill>
              </a14:hiddenFill>
            </a:ext>
          </a:extLst>
        </p:spPr>
      </p:pic>
      <p:pic>
        <p:nvPicPr>
          <p:cNvPr id="2499" name="Picture 451" descr="Image result for thought bubble clipart"/>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624670" y="14806476"/>
            <a:ext cx="450056" cy="402115"/>
          </a:xfrm>
          <a:prstGeom prst="rect">
            <a:avLst/>
          </a:prstGeom>
          <a:noFill/>
          <a:extLst>
            <a:ext uri="{909E8E84-426E-40DD-AFC4-6F175D3DCCD1}">
              <a14:hiddenFill xmlns:a14="http://schemas.microsoft.com/office/drawing/2010/main">
                <a:solidFill>
                  <a:srgbClr val="FFFFFF"/>
                </a:solidFill>
              </a14:hiddenFill>
            </a:ext>
          </a:extLst>
        </p:spPr>
      </p:pic>
      <p:sp>
        <p:nvSpPr>
          <p:cNvPr id="486" name="Rectangle 485"/>
          <p:cNvSpPr/>
          <p:nvPr/>
        </p:nvSpPr>
        <p:spPr>
          <a:xfrm>
            <a:off x="4790165" y="15457486"/>
            <a:ext cx="90488"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7" name="TextBox 52"/>
          <p:cNvSpPr txBox="1">
            <a:spLocks noChangeArrowheads="1"/>
          </p:cNvSpPr>
          <p:nvPr/>
        </p:nvSpPr>
        <p:spPr bwMode="auto">
          <a:xfrm>
            <a:off x="3175368" y="15559566"/>
            <a:ext cx="778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HUMAN BODY</a:t>
            </a:r>
          </a:p>
        </p:txBody>
      </p:sp>
      <p:pic>
        <p:nvPicPr>
          <p:cNvPr id="488" name="Graphic 48" descr="Microscope">
            <a:extLst>
              <a:ext uri="{FF2B5EF4-FFF2-40B4-BE49-F238E27FC236}">
                <a16:creationId xmlns:a16="http://schemas.microsoft.com/office/drawing/2014/main" id="{CBDCFB48-D3F1-4157-8055-4568598A13F0}"/>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151651" y="16522027"/>
            <a:ext cx="486753" cy="486753"/>
          </a:xfrm>
          <a:prstGeom prst="rect">
            <a:avLst/>
          </a:prstGeom>
        </p:spPr>
      </p:pic>
      <p:pic>
        <p:nvPicPr>
          <p:cNvPr id="2501" name="Picture 453" descr="Image result for particles clipart black and white"/>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957287" y="16188248"/>
            <a:ext cx="308576" cy="289937"/>
          </a:xfrm>
          <a:prstGeom prst="rect">
            <a:avLst/>
          </a:prstGeom>
          <a:noFill/>
          <a:extLst>
            <a:ext uri="{909E8E84-426E-40DD-AFC4-6F175D3DCCD1}">
              <a14:hiddenFill xmlns:a14="http://schemas.microsoft.com/office/drawing/2010/main">
                <a:solidFill>
                  <a:srgbClr val="FFFFFF"/>
                </a:solidFill>
              </a14:hiddenFill>
            </a:ext>
          </a:extLst>
        </p:spPr>
      </p:pic>
      <p:cxnSp>
        <p:nvCxnSpPr>
          <p:cNvPr id="427" name="Straight Connector 426"/>
          <p:cNvCxnSpPr>
            <a:cxnSpLocks/>
          </p:cNvCxnSpPr>
          <p:nvPr/>
        </p:nvCxnSpPr>
        <p:spPr>
          <a:xfrm>
            <a:off x="3752229" y="15384933"/>
            <a:ext cx="34058" cy="196031"/>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512" name="Rectangle 511"/>
          <p:cNvSpPr/>
          <p:nvPr/>
        </p:nvSpPr>
        <p:spPr>
          <a:xfrm flipH="1">
            <a:off x="5528592" y="15470712"/>
            <a:ext cx="98156"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4" name="TextBox 52"/>
          <p:cNvSpPr txBox="1">
            <a:spLocks noChangeArrowheads="1"/>
          </p:cNvSpPr>
          <p:nvPr/>
        </p:nvSpPr>
        <p:spPr bwMode="auto">
          <a:xfrm>
            <a:off x="5650368" y="15658285"/>
            <a:ext cx="706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MATTER</a:t>
            </a:r>
          </a:p>
        </p:txBody>
      </p:sp>
      <p:sp>
        <p:nvSpPr>
          <p:cNvPr id="2261" name="TextBox 99"/>
          <p:cNvSpPr txBox="1">
            <a:spLocks noChangeArrowheads="1"/>
          </p:cNvSpPr>
          <p:nvPr/>
        </p:nvSpPr>
        <p:spPr bwMode="auto">
          <a:xfrm>
            <a:off x="5622925" y="15136073"/>
            <a:ext cx="797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Why do boats float?</a:t>
            </a:r>
          </a:p>
        </p:txBody>
      </p:sp>
      <p:sp>
        <p:nvSpPr>
          <p:cNvPr id="526" name="Rectangle 525"/>
          <p:cNvSpPr/>
          <p:nvPr/>
        </p:nvSpPr>
        <p:spPr>
          <a:xfrm>
            <a:off x="3112326" y="15464817"/>
            <a:ext cx="90488"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13" name="TextBox 128"/>
          <p:cNvSpPr txBox="1">
            <a:spLocks noChangeArrowheads="1"/>
          </p:cNvSpPr>
          <p:nvPr/>
        </p:nvSpPr>
        <p:spPr bwMode="auto">
          <a:xfrm>
            <a:off x="3762612" y="14951432"/>
            <a:ext cx="80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can we make a thermometer?</a:t>
            </a:r>
          </a:p>
        </p:txBody>
      </p:sp>
      <p:sp>
        <p:nvSpPr>
          <p:cNvPr id="527" name="TextBox 52"/>
          <p:cNvSpPr txBox="1">
            <a:spLocks noChangeArrowheads="1"/>
          </p:cNvSpPr>
          <p:nvPr/>
        </p:nvSpPr>
        <p:spPr bwMode="auto">
          <a:xfrm>
            <a:off x="1710977" y="15542748"/>
            <a:ext cx="14580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CHEMICAL REACTIONS &amp; FUELS</a:t>
            </a:r>
          </a:p>
        </p:txBody>
      </p:sp>
      <p:sp>
        <p:nvSpPr>
          <p:cNvPr id="528" name="TextBox 52"/>
          <p:cNvSpPr txBox="1">
            <a:spLocks noChangeArrowheads="1"/>
          </p:cNvSpPr>
          <p:nvPr/>
        </p:nvSpPr>
        <p:spPr bwMode="auto">
          <a:xfrm rot="16200000">
            <a:off x="952381" y="14174259"/>
            <a:ext cx="915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PURE &amp; IMPURE</a:t>
            </a:r>
          </a:p>
        </p:txBody>
      </p:sp>
      <p:pic>
        <p:nvPicPr>
          <p:cNvPr id="2517" name="Picture 469" descr="Related imag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134729" y="14882295"/>
            <a:ext cx="403418" cy="403418"/>
          </a:xfrm>
          <a:prstGeom prst="rect">
            <a:avLst/>
          </a:prstGeom>
          <a:noFill/>
          <a:extLst>
            <a:ext uri="{909E8E84-426E-40DD-AFC4-6F175D3DCCD1}">
              <a14:hiddenFill xmlns:a14="http://schemas.microsoft.com/office/drawing/2010/main">
                <a:solidFill>
                  <a:srgbClr val="FFFFFF"/>
                </a:solidFill>
              </a14:hiddenFill>
            </a:ext>
          </a:extLst>
        </p:spPr>
      </p:pic>
      <p:sp>
        <p:nvSpPr>
          <p:cNvPr id="537" name="Rectangle 536"/>
          <p:cNvSpPr/>
          <p:nvPr/>
        </p:nvSpPr>
        <p:spPr>
          <a:xfrm rot="16200000">
            <a:off x="1349375" y="14471906"/>
            <a:ext cx="90488" cy="68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40" name="Straight Connector 539"/>
          <p:cNvCxnSpPr>
            <a:cxnSpLocks/>
          </p:cNvCxnSpPr>
          <p:nvPr/>
        </p:nvCxnSpPr>
        <p:spPr>
          <a:xfrm flipH="1" flipV="1">
            <a:off x="1715065" y="14479039"/>
            <a:ext cx="229421" cy="38352"/>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095" name="TextBox 114"/>
          <p:cNvSpPr txBox="1">
            <a:spLocks noChangeArrowheads="1"/>
          </p:cNvSpPr>
          <p:nvPr/>
        </p:nvSpPr>
        <p:spPr bwMode="auto">
          <a:xfrm>
            <a:off x="4818063" y="15198197"/>
            <a:ext cx="757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do our cells do?</a:t>
            </a:r>
          </a:p>
        </p:txBody>
      </p:sp>
      <p:sp>
        <p:nvSpPr>
          <p:cNvPr id="2251" name="TextBox 104"/>
          <p:cNvSpPr txBox="1">
            <a:spLocks noChangeArrowheads="1"/>
          </p:cNvSpPr>
          <p:nvPr/>
        </p:nvSpPr>
        <p:spPr bwMode="auto">
          <a:xfrm>
            <a:off x="6240869" y="16110315"/>
            <a:ext cx="6296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cs typeface="Calibri" panose="020F0502020204030204" pitchFamily="34" charset="0"/>
              </a:rPr>
              <a:t>How can we represent results?</a:t>
            </a:r>
          </a:p>
        </p:txBody>
      </p:sp>
      <p:pic>
        <p:nvPicPr>
          <p:cNvPr id="2511" name="Picture 463" descr="Image result for bones clipart science black and white"/>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62723" y="15036213"/>
            <a:ext cx="473184" cy="473184"/>
          </a:xfrm>
          <a:prstGeom prst="rect">
            <a:avLst/>
          </a:prstGeom>
          <a:noFill/>
          <a:extLst>
            <a:ext uri="{909E8E84-426E-40DD-AFC4-6F175D3DCCD1}">
              <a14:hiddenFill xmlns:a14="http://schemas.microsoft.com/office/drawing/2010/main">
                <a:solidFill>
                  <a:srgbClr val="FFFFFF"/>
                </a:solidFill>
              </a14:hiddenFill>
            </a:ext>
          </a:extLst>
        </p:spPr>
      </p:pic>
      <p:sp>
        <p:nvSpPr>
          <p:cNvPr id="437" name="TextBox 128"/>
          <p:cNvSpPr txBox="1">
            <a:spLocks noChangeArrowheads="1"/>
          </p:cNvSpPr>
          <p:nvPr/>
        </p:nvSpPr>
        <p:spPr bwMode="auto">
          <a:xfrm>
            <a:off x="2541826" y="14827751"/>
            <a:ext cx="5933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do atoms join together?</a:t>
            </a:r>
          </a:p>
        </p:txBody>
      </p:sp>
      <p:pic>
        <p:nvPicPr>
          <p:cNvPr id="1028" name="Picture 4" descr="Image result for atomic bond clipart"/>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417763" y="15018437"/>
            <a:ext cx="306388" cy="306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6"/>
          <a:stretch>
            <a:fillRect/>
          </a:stretch>
        </p:blipFill>
        <p:spPr>
          <a:xfrm>
            <a:off x="1637946" y="16147964"/>
            <a:ext cx="485929" cy="553665"/>
          </a:xfrm>
          <a:prstGeom prst="rect">
            <a:avLst/>
          </a:prstGeom>
        </p:spPr>
      </p:pic>
      <p:cxnSp>
        <p:nvCxnSpPr>
          <p:cNvPr id="441" name="Straight Connector 440"/>
          <p:cNvCxnSpPr>
            <a:cxnSpLocks/>
          </p:cNvCxnSpPr>
          <p:nvPr/>
        </p:nvCxnSpPr>
        <p:spPr>
          <a:xfrm flipV="1">
            <a:off x="2233613" y="16031886"/>
            <a:ext cx="702512" cy="268564"/>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43" name="TextBox 128"/>
          <p:cNvSpPr txBox="1">
            <a:spLocks noChangeArrowheads="1"/>
          </p:cNvSpPr>
          <p:nvPr/>
        </p:nvSpPr>
        <p:spPr bwMode="auto">
          <a:xfrm>
            <a:off x="2114550" y="16300450"/>
            <a:ext cx="1141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does a car release energy to move?</a:t>
            </a:r>
          </a:p>
        </p:txBody>
      </p:sp>
      <p:cxnSp>
        <p:nvCxnSpPr>
          <p:cNvPr id="446" name="Straight Connector 445"/>
          <p:cNvCxnSpPr>
            <a:cxnSpLocks/>
          </p:cNvCxnSpPr>
          <p:nvPr/>
        </p:nvCxnSpPr>
        <p:spPr>
          <a:xfrm flipV="1">
            <a:off x="1171682" y="15418239"/>
            <a:ext cx="115524" cy="220965"/>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461" name="TextBox 128"/>
          <p:cNvSpPr txBox="1">
            <a:spLocks noChangeArrowheads="1"/>
          </p:cNvSpPr>
          <p:nvPr/>
        </p:nvSpPr>
        <p:spPr bwMode="auto">
          <a:xfrm>
            <a:off x="1754420" y="15070996"/>
            <a:ext cx="61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do our lungs work?</a:t>
            </a:r>
          </a:p>
        </p:txBody>
      </p:sp>
      <p:pic>
        <p:nvPicPr>
          <p:cNvPr id="1032" name="Picture 8" descr="Image result for lungs clipart black and white"/>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771038" y="14639211"/>
            <a:ext cx="391223" cy="451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igarette clipart black and white"/>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96869" y="15739217"/>
            <a:ext cx="396782" cy="316544"/>
          </a:xfrm>
          <a:prstGeom prst="rect">
            <a:avLst/>
          </a:prstGeom>
          <a:noFill/>
          <a:extLst>
            <a:ext uri="{909E8E84-426E-40DD-AFC4-6F175D3DCCD1}">
              <a14:hiddenFill xmlns:a14="http://schemas.microsoft.com/office/drawing/2010/main">
                <a:solidFill>
                  <a:srgbClr val="FFFFFF"/>
                </a:solidFill>
              </a14:hiddenFill>
            </a:ext>
          </a:extLst>
        </p:spPr>
      </p:pic>
      <p:sp>
        <p:nvSpPr>
          <p:cNvPr id="462" name="TextBox 128"/>
          <p:cNvSpPr txBox="1">
            <a:spLocks noChangeArrowheads="1"/>
          </p:cNvSpPr>
          <p:nvPr/>
        </p:nvSpPr>
        <p:spPr bwMode="auto">
          <a:xfrm>
            <a:off x="507741" y="15211251"/>
            <a:ext cx="671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does smoking affect our lungs?</a:t>
            </a:r>
          </a:p>
        </p:txBody>
      </p:sp>
      <p:cxnSp>
        <p:nvCxnSpPr>
          <p:cNvPr id="538" name="Straight Connector 537"/>
          <p:cNvCxnSpPr>
            <a:cxnSpLocks/>
          </p:cNvCxnSpPr>
          <p:nvPr/>
        </p:nvCxnSpPr>
        <p:spPr>
          <a:xfrm flipH="1">
            <a:off x="1771853" y="15030767"/>
            <a:ext cx="233672" cy="223838"/>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cxnSpLocks/>
          </p:cNvCxnSpPr>
          <p:nvPr/>
        </p:nvCxnSpPr>
        <p:spPr>
          <a:xfrm flipV="1">
            <a:off x="1044496" y="14099515"/>
            <a:ext cx="301213" cy="23349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pic>
        <p:nvPicPr>
          <p:cNvPr id="1036" name="Picture 12" descr="Image result for glass of water clipart"/>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22379" y="14615424"/>
            <a:ext cx="446088" cy="468580"/>
          </a:xfrm>
          <a:prstGeom prst="rect">
            <a:avLst/>
          </a:prstGeom>
          <a:noFill/>
          <a:extLst>
            <a:ext uri="{909E8E84-426E-40DD-AFC4-6F175D3DCCD1}">
              <a14:hiddenFill xmlns:a14="http://schemas.microsoft.com/office/drawing/2010/main">
                <a:solidFill>
                  <a:srgbClr val="FFFFFF"/>
                </a:solidFill>
              </a14:hiddenFill>
            </a:ext>
          </a:extLst>
        </p:spPr>
      </p:pic>
      <p:sp>
        <p:nvSpPr>
          <p:cNvPr id="464" name="TextBox 128"/>
          <p:cNvSpPr txBox="1">
            <a:spLocks noChangeArrowheads="1"/>
          </p:cNvSpPr>
          <p:nvPr/>
        </p:nvSpPr>
        <p:spPr bwMode="auto">
          <a:xfrm>
            <a:off x="394945" y="13970847"/>
            <a:ext cx="6715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Can you make clean drinking water from sea water?</a:t>
            </a:r>
          </a:p>
        </p:txBody>
      </p:sp>
      <p:pic>
        <p:nvPicPr>
          <p:cNvPr id="18" name="Picture 17"/>
          <p:cNvPicPr>
            <a:picLocks noChangeAspect="1"/>
          </p:cNvPicPr>
          <p:nvPr/>
        </p:nvPicPr>
        <p:blipFill>
          <a:blip r:embed="rId40"/>
          <a:stretch>
            <a:fillRect/>
          </a:stretch>
        </p:blipFill>
        <p:spPr>
          <a:xfrm>
            <a:off x="2079798" y="14150109"/>
            <a:ext cx="234257" cy="257770"/>
          </a:xfrm>
          <a:prstGeom prst="rect">
            <a:avLst/>
          </a:prstGeom>
        </p:spPr>
      </p:pic>
      <p:sp>
        <p:nvSpPr>
          <p:cNvPr id="465" name="TextBox 128"/>
          <p:cNvSpPr txBox="1">
            <a:spLocks noChangeArrowheads="1"/>
          </p:cNvSpPr>
          <p:nvPr/>
        </p:nvSpPr>
        <p:spPr bwMode="auto">
          <a:xfrm>
            <a:off x="1652620" y="14366466"/>
            <a:ext cx="981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can you separate mixtures?</a:t>
            </a:r>
          </a:p>
        </p:txBody>
      </p:sp>
      <p:sp>
        <p:nvSpPr>
          <p:cNvPr id="470" name="Rectangle 469"/>
          <p:cNvSpPr/>
          <p:nvPr/>
        </p:nvSpPr>
        <p:spPr>
          <a:xfrm>
            <a:off x="3066255" y="13265150"/>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1" name="Rectangle 470"/>
          <p:cNvSpPr/>
          <p:nvPr/>
        </p:nvSpPr>
        <p:spPr>
          <a:xfrm>
            <a:off x="3848893" y="13288431"/>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2" name="Rectangle 471"/>
          <p:cNvSpPr/>
          <p:nvPr/>
        </p:nvSpPr>
        <p:spPr>
          <a:xfrm>
            <a:off x="5170488" y="13298986"/>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7" name="Rectangle 476"/>
          <p:cNvSpPr/>
          <p:nvPr/>
        </p:nvSpPr>
        <p:spPr>
          <a:xfrm>
            <a:off x="5946776" y="13309970"/>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8" name="Rectangle 477"/>
          <p:cNvSpPr/>
          <p:nvPr/>
        </p:nvSpPr>
        <p:spPr>
          <a:xfrm>
            <a:off x="7241810" y="13354396"/>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0" name="TextBox 52"/>
          <p:cNvSpPr txBox="1">
            <a:spLocks noChangeArrowheads="1"/>
          </p:cNvSpPr>
          <p:nvPr/>
        </p:nvSpPr>
        <p:spPr bwMode="auto">
          <a:xfrm>
            <a:off x="3092140" y="13524707"/>
            <a:ext cx="83612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ECOLOGY</a:t>
            </a:r>
          </a:p>
        </p:txBody>
      </p:sp>
      <p:sp>
        <p:nvSpPr>
          <p:cNvPr id="481" name="TextBox 52"/>
          <p:cNvSpPr txBox="1">
            <a:spLocks noChangeArrowheads="1"/>
          </p:cNvSpPr>
          <p:nvPr/>
        </p:nvSpPr>
        <p:spPr bwMode="auto">
          <a:xfrm>
            <a:off x="3850800" y="13377062"/>
            <a:ext cx="83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ACIDS &amp; ALKALIS</a:t>
            </a:r>
          </a:p>
        </p:txBody>
      </p:sp>
      <p:sp>
        <p:nvSpPr>
          <p:cNvPr id="482" name="TextBox 52"/>
          <p:cNvSpPr txBox="1">
            <a:spLocks noChangeArrowheads="1"/>
          </p:cNvSpPr>
          <p:nvPr/>
        </p:nvSpPr>
        <p:spPr bwMode="auto">
          <a:xfrm>
            <a:off x="4508764" y="13528940"/>
            <a:ext cx="83612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WAVES</a:t>
            </a:r>
          </a:p>
        </p:txBody>
      </p:sp>
      <p:sp>
        <p:nvSpPr>
          <p:cNvPr id="483" name="TextBox 52"/>
          <p:cNvSpPr txBox="1">
            <a:spLocks noChangeArrowheads="1"/>
          </p:cNvSpPr>
          <p:nvPr/>
        </p:nvSpPr>
        <p:spPr bwMode="auto">
          <a:xfrm>
            <a:off x="5902325" y="13391004"/>
            <a:ext cx="83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PERIODIC TABLE</a:t>
            </a:r>
          </a:p>
        </p:txBody>
      </p:sp>
      <p:sp>
        <p:nvSpPr>
          <p:cNvPr id="484" name="TextBox 52"/>
          <p:cNvSpPr txBox="1">
            <a:spLocks noChangeArrowheads="1"/>
          </p:cNvSpPr>
          <p:nvPr/>
        </p:nvSpPr>
        <p:spPr bwMode="auto">
          <a:xfrm>
            <a:off x="6563720" y="13517563"/>
            <a:ext cx="83612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SPACE</a:t>
            </a:r>
          </a:p>
        </p:txBody>
      </p:sp>
      <p:sp>
        <p:nvSpPr>
          <p:cNvPr id="485" name="Rectangle 484"/>
          <p:cNvSpPr/>
          <p:nvPr/>
        </p:nvSpPr>
        <p:spPr>
          <a:xfrm rot="-2160000">
            <a:off x="8368903" y="13135884"/>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9" name="TextBox 52"/>
          <p:cNvSpPr txBox="1">
            <a:spLocks noChangeArrowheads="1"/>
          </p:cNvSpPr>
          <p:nvPr/>
        </p:nvSpPr>
        <p:spPr bwMode="auto">
          <a:xfrm rot="18113156">
            <a:off x="8216396" y="12796560"/>
            <a:ext cx="83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FORCES &amp; PRESSURE</a:t>
            </a:r>
          </a:p>
        </p:txBody>
      </p:sp>
      <p:cxnSp>
        <p:nvCxnSpPr>
          <p:cNvPr id="363" name="Straight Connector 362"/>
          <p:cNvCxnSpPr>
            <a:cxnSpLocks/>
          </p:cNvCxnSpPr>
          <p:nvPr/>
        </p:nvCxnSpPr>
        <p:spPr>
          <a:xfrm>
            <a:off x="7984440" y="13250863"/>
            <a:ext cx="160798" cy="203340"/>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1"/>
          <a:stretch>
            <a:fillRect/>
          </a:stretch>
        </p:blipFill>
        <p:spPr>
          <a:xfrm>
            <a:off x="2625327" y="14456327"/>
            <a:ext cx="670722" cy="238126"/>
          </a:xfrm>
          <a:prstGeom prst="rect">
            <a:avLst/>
          </a:prstGeom>
        </p:spPr>
      </p:pic>
      <p:sp>
        <p:nvSpPr>
          <p:cNvPr id="2237" name="TextBox 335"/>
          <p:cNvSpPr txBox="1">
            <a:spLocks noChangeArrowheads="1"/>
          </p:cNvSpPr>
          <p:nvPr/>
        </p:nvSpPr>
        <p:spPr bwMode="auto">
          <a:xfrm>
            <a:off x="2498725" y="13995368"/>
            <a:ext cx="835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much energy does a cheetah have?</a:t>
            </a:r>
          </a:p>
        </p:txBody>
      </p:sp>
      <p:cxnSp>
        <p:nvCxnSpPr>
          <p:cNvPr id="479" name="Straight Connector 478"/>
          <p:cNvCxnSpPr>
            <a:cxnSpLocks/>
          </p:cNvCxnSpPr>
          <p:nvPr/>
        </p:nvCxnSpPr>
        <p:spPr>
          <a:xfrm>
            <a:off x="3559967" y="13251007"/>
            <a:ext cx="156685" cy="248769"/>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2"/>
          <a:stretch>
            <a:fillRect/>
          </a:stretch>
        </p:blipFill>
        <p:spPr>
          <a:xfrm>
            <a:off x="3615778" y="12724163"/>
            <a:ext cx="393351" cy="376754"/>
          </a:xfrm>
          <a:prstGeom prst="rect">
            <a:avLst/>
          </a:prstGeom>
        </p:spPr>
      </p:pic>
      <p:pic>
        <p:nvPicPr>
          <p:cNvPr id="1026" name="Picture 2" descr="Image result for grass clipart black and white"/>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804519" y="14224085"/>
            <a:ext cx="355429" cy="3554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ipette clipart black and white"/>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393585" y="12951053"/>
            <a:ext cx="428518" cy="363538"/>
          </a:xfrm>
          <a:prstGeom prst="rect">
            <a:avLst/>
          </a:prstGeom>
          <a:noFill/>
          <a:extLst>
            <a:ext uri="{909E8E84-426E-40DD-AFC4-6F175D3DCCD1}">
              <a14:hiddenFill xmlns:a14="http://schemas.microsoft.com/office/drawing/2010/main">
                <a:solidFill>
                  <a:srgbClr val="FFFFFF"/>
                </a:solidFill>
              </a14:hiddenFill>
            </a:ext>
          </a:extLst>
        </p:spPr>
      </p:pic>
      <p:sp>
        <p:nvSpPr>
          <p:cNvPr id="2108" name="TextBox 159"/>
          <p:cNvSpPr txBox="1">
            <a:spLocks noChangeArrowheads="1"/>
          </p:cNvSpPr>
          <p:nvPr/>
        </p:nvSpPr>
        <p:spPr bwMode="auto">
          <a:xfrm>
            <a:off x="3983439" y="12731481"/>
            <a:ext cx="724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Can you make an indicator?</a:t>
            </a:r>
          </a:p>
        </p:txBody>
      </p:sp>
      <p:sp>
        <p:nvSpPr>
          <p:cNvPr id="490" name="TextBox 159"/>
          <p:cNvSpPr txBox="1">
            <a:spLocks noChangeArrowheads="1"/>
          </p:cNvSpPr>
          <p:nvPr/>
        </p:nvSpPr>
        <p:spPr bwMode="auto">
          <a:xfrm>
            <a:off x="4125002" y="13999956"/>
            <a:ext cx="724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Which substances are acidic?</a:t>
            </a:r>
          </a:p>
        </p:txBody>
      </p:sp>
      <p:pic>
        <p:nvPicPr>
          <p:cNvPr id="1030" name="Picture 6" descr="Image result for lemon clipart black and white"/>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271431" y="14410012"/>
            <a:ext cx="332508" cy="332508"/>
          </a:xfrm>
          <a:prstGeom prst="rect">
            <a:avLst/>
          </a:prstGeom>
          <a:noFill/>
          <a:extLst>
            <a:ext uri="{909E8E84-426E-40DD-AFC4-6F175D3DCCD1}">
              <a14:hiddenFill xmlns:a14="http://schemas.microsoft.com/office/drawing/2010/main">
                <a:solidFill>
                  <a:srgbClr val="FFFFFF"/>
                </a:solidFill>
              </a14:hiddenFill>
            </a:ext>
          </a:extLst>
        </p:spPr>
      </p:pic>
      <p:sp>
        <p:nvSpPr>
          <p:cNvPr id="2122" name="TextBox 162"/>
          <p:cNvSpPr txBox="1">
            <a:spLocks noChangeArrowheads="1"/>
          </p:cNvSpPr>
          <p:nvPr/>
        </p:nvSpPr>
        <p:spPr bwMode="auto">
          <a:xfrm>
            <a:off x="4704905" y="12952961"/>
            <a:ext cx="6020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hear?</a:t>
            </a:r>
          </a:p>
        </p:txBody>
      </p:sp>
      <p:pic>
        <p:nvPicPr>
          <p:cNvPr id="19" name="Picture 18"/>
          <p:cNvPicPr>
            <a:picLocks noChangeAspect="1"/>
          </p:cNvPicPr>
          <p:nvPr/>
        </p:nvPicPr>
        <p:blipFill>
          <a:blip r:embed="rId46"/>
          <a:stretch>
            <a:fillRect/>
          </a:stretch>
        </p:blipFill>
        <p:spPr>
          <a:xfrm>
            <a:off x="4791183" y="14281118"/>
            <a:ext cx="432595" cy="350941"/>
          </a:xfrm>
          <a:prstGeom prst="rect">
            <a:avLst/>
          </a:prstGeom>
        </p:spPr>
      </p:pic>
      <p:sp>
        <p:nvSpPr>
          <p:cNvPr id="2116" name="TextBox 149"/>
          <p:cNvSpPr txBox="1">
            <a:spLocks noChangeArrowheads="1"/>
          </p:cNvSpPr>
          <p:nvPr/>
        </p:nvSpPr>
        <p:spPr bwMode="auto">
          <a:xfrm>
            <a:off x="4698960" y="13964323"/>
            <a:ext cx="779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Is your eye like a camera?</a:t>
            </a:r>
          </a:p>
        </p:txBody>
      </p:sp>
      <p:sp>
        <p:nvSpPr>
          <p:cNvPr id="2120" name="TextBox 160"/>
          <p:cNvSpPr txBox="1">
            <a:spLocks noChangeArrowheads="1"/>
          </p:cNvSpPr>
          <p:nvPr/>
        </p:nvSpPr>
        <p:spPr bwMode="auto">
          <a:xfrm>
            <a:off x="5428438" y="13986641"/>
            <a:ext cx="84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much energy is in food?</a:t>
            </a:r>
          </a:p>
        </p:txBody>
      </p:sp>
      <p:pic>
        <p:nvPicPr>
          <p:cNvPr id="26" name="Picture 12" descr="Image result for digestive system clipart black and white"/>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676603" y="12804104"/>
            <a:ext cx="512763" cy="5127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8"/>
          <a:stretch>
            <a:fillRect/>
          </a:stretch>
        </p:blipFill>
        <p:spPr>
          <a:xfrm>
            <a:off x="6505417" y="12896146"/>
            <a:ext cx="289686" cy="394295"/>
          </a:xfrm>
          <a:prstGeom prst="rect">
            <a:avLst/>
          </a:prstGeom>
        </p:spPr>
      </p:pic>
      <p:sp>
        <p:nvSpPr>
          <p:cNvPr id="2110" name="TextBox 167"/>
          <p:cNvSpPr txBox="1">
            <a:spLocks noChangeArrowheads="1"/>
          </p:cNvSpPr>
          <p:nvPr/>
        </p:nvSpPr>
        <p:spPr bwMode="auto">
          <a:xfrm>
            <a:off x="6080410" y="12864214"/>
            <a:ext cx="695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metals?</a:t>
            </a:r>
          </a:p>
        </p:txBody>
      </p:sp>
      <p:pic>
        <p:nvPicPr>
          <p:cNvPr id="1040" name="Picture 16" descr="Image result for chemical reaction clipart black and white"/>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525777" y="14146679"/>
            <a:ext cx="281293" cy="415824"/>
          </a:xfrm>
          <a:prstGeom prst="rect">
            <a:avLst/>
          </a:prstGeom>
          <a:noFill/>
          <a:extLst>
            <a:ext uri="{909E8E84-426E-40DD-AFC4-6F175D3DCCD1}">
              <a14:hiddenFill xmlns:a14="http://schemas.microsoft.com/office/drawing/2010/main">
                <a:solidFill>
                  <a:srgbClr val="FFFFFF"/>
                </a:solidFill>
              </a14:hiddenFill>
            </a:ext>
          </a:extLst>
        </p:spPr>
      </p:pic>
      <p:cxnSp>
        <p:nvCxnSpPr>
          <p:cNvPr id="491" name="Straight Connector 490"/>
          <p:cNvCxnSpPr>
            <a:cxnSpLocks/>
          </p:cNvCxnSpPr>
          <p:nvPr/>
        </p:nvCxnSpPr>
        <p:spPr>
          <a:xfrm flipV="1">
            <a:off x="6417451" y="13894001"/>
            <a:ext cx="126750" cy="163112"/>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92" name="TextBox 167"/>
          <p:cNvSpPr txBox="1">
            <a:spLocks noChangeArrowheads="1"/>
          </p:cNvSpPr>
          <p:nvPr/>
        </p:nvSpPr>
        <p:spPr bwMode="auto">
          <a:xfrm>
            <a:off x="6030515" y="14038263"/>
            <a:ext cx="695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Which metals are the most reactive?</a:t>
            </a:r>
          </a:p>
        </p:txBody>
      </p:sp>
      <p:sp>
        <p:nvSpPr>
          <p:cNvPr id="493" name="TextBox 167"/>
          <p:cNvSpPr txBox="1">
            <a:spLocks noChangeArrowheads="1"/>
          </p:cNvSpPr>
          <p:nvPr/>
        </p:nvSpPr>
        <p:spPr bwMode="auto">
          <a:xfrm>
            <a:off x="6776074" y="12721068"/>
            <a:ext cx="5909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in the Solar System?</a:t>
            </a:r>
          </a:p>
        </p:txBody>
      </p:sp>
      <p:pic>
        <p:nvPicPr>
          <p:cNvPr id="1042" name="Picture 18" descr="Image result for leaf clipart black and white"/>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713663" y="14246092"/>
            <a:ext cx="301807" cy="344622"/>
          </a:xfrm>
          <a:prstGeom prst="rect">
            <a:avLst/>
          </a:prstGeom>
          <a:noFill/>
          <a:extLst>
            <a:ext uri="{909E8E84-426E-40DD-AFC4-6F175D3DCCD1}">
              <a14:hiddenFill xmlns:a14="http://schemas.microsoft.com/office/drawing/2010/main">
                <a:solidFill>
                  <a:srgbClr val="FFFFFF"/>
                </a:solidFill>
              </a14:hiddenFill>
            </a:ext>
          </a:extLst>
        </p:spPr>
      </p:pic>
      <p:sp>
        <p:nvSpPr>
          <p:cNvPr id="494" name="TextBox 231"/>
          <p:cNvSpPr txBox="1">
            <a:spLocks noChangeArrowheads="1"/>
          </p:cNvSpPr>
          <p:nvPr/>
        </p:nvSpPr>
        <p:spPr bwMode="auto">
          <a:xfrm>
            <a:off x="7526793" y="13991223"/>
            <a:ext cx="9944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the structure of a leaf?</a:t>
            </a:r>
          </a:p>
        </p:txBody>
      </p:sp>
      <p:pic>
        <p:nvPicPr>
          <p:cNvPr id="1044" name="Picture 20" descr="Image result for sun clipart black and white"/>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978337" y="12772815"/>
            <a:ext cx="311150" cy="311150"/>
          </a:xfrm>
          <a:prstGeom prst="rect">
            <a:avLst/>
          </a:prstGeom>
          <a:noFill/>
          <a:extLst>
            <a:ext uri="{909E8E84-426E-40DD-AFC4-6F175D3DCCD1}">
              <a14:hiddenFill xmlns:a14="http://schemas.microsoft.com/office/drawing/2010/main">
                <a:solidFill>
                  <a:srgbClr val="FFFFFF"/>
                </a:solidFill>
              </a14:hiddenFill>
            </a:ext>
          </a:extLst>
        </p:spPr>
      </p:pic>
      <p:sp>
        <p:nvSpPr>
          <p:cNvPr id="496" name="TextBox 167"/>
          <p:cNvSpPr txBox="1">
            <a:spLocks noChangeArrowheads="1"/>
          </p:cNvSpPr>
          <p:nvPr/>
        </p:nvSpPr>
        <p:spPr bwMode="auto">
          <a:xfrm>
            <a:off x="7523803" y="12780676"/>
            <a:ext cx="5909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plants produce food?</a:t>
            </a:r>
          </a:p>
        </p:txBody>
      </p:sp>
      <p:cxnSp>
        <p:nvCxnSpPr>
          <p:cNvPr id="497" name="Straight Connector 496"/>
          <p:cNvCxnSpPr>
            <a:cxnSpLocks/>
          </p:cNvCxnSpPr>
          <p:nvPr/>
        </p:nvCxnSpPr>
        <p:spPr>
          <a:xfrm flipH="1" flipV="1">
            <a:off x="8638113" y="13520596"/>
            <a:ext cx="80083" cy="226402"/>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cxnSpLocks/>
          </p:cNvCxnSpPr>
          <p:nvPr/>
        </p:nvCxnSpPr>
        <p:spPr>
          <a:xfrm flipH="1" flipV="1">
            <a:off x="8907299" y="12812067"/>
            <a:ext cx="231939" cy="201388"/>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52"/>
          <a:stretch>
            <a:fillRect/>
          </a:stretch>
        </p:blipFill>
        <p:spPr>
          <a:xfrm>
            <a:off x="8557543" y="14155790"/>
            <a:ext cx="553790" cy="327594"/>
          </a:xfrm>
          <a:prstGeom prst="rect">
            <a:avLst/>
          </a:prstGeom>
        </p:spPr>
      </p:pic>
      <p:sp>
        <p:nvSpPr>
          <p:cNvPr id="502" name="TextBox 167"/>
          <p:cNvSpPr txBox="1">
            <a:spLocks noChangeArrowheads="1"/>
          </p:cNvSpPr>
          <p:nvPr/>
        </p:nvSpPr>
        <p:spPr bwMode="auto">
          <a:xfrm>
            <a:off x="8439230" y="13709484"/>
            <a:ext cx="83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Why is pressure higher under water?</a:t>
            </a:r>
          </a:p>
        </p:txBody>
      </p:sp>
      <p:pic>
        <p:nvPicPr>
          <p:cNvPr id="40" name="Picture 39"/>
          <p:cNvPicPr>
            <a:picLocks noChangeAspect="1"/>
          </p:cNvPicPr>
          <p:nvPr/>
        </p:nvPicPr>
        <p:blipFill>
          <a:blip r:embed="rId53"/>
          <a:stretch>
            <a:fillRect/>
          </a:stretch>
        </p:blipFill>
        <p:spPr>
          <a:xfrm>
            <a:off x="9088922" y="12637245"/>
            <a:ext cx="385913" cy="313808"/>
          </a:xfrm>
          <a:prstGeom prst="rect">
            <a:avLst/>
          </a:prstGeom>
        </p:spPr>
      </p:pic>
      <p:sp>
        <p:nvSpPr>
          <p:cNvPr id="504" name="TextBox 167"/>
          <p:cNvSpPr txBox="1">
            <a:spLocks noChangeArrowheads="1"/>
          </p:cNvSpPr>
          <p:nvPr/>
        </p:nvSpPr>
        <p:spPr bwMode="auto">
          <a:xfrm>
            <a:off x="8847327" y="13021829"/>
            <a:ext cx="645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can you reduce friction?</a:t>
            </a:r>
          </a:p>
        </p:txBody>
      </p:sp>
      <p:sp>
        <p:nvSpPr>
          <p:cNvPr id="506" name="TextBox 52"/>
          <p:cNvSpPr txBox="1">
            <a:spLocks noChangeArrowheads="1"/>
          </p:cNvSpPr>
          <p:nvPr/>
        </p:nvSpPr>
        <p:spPr bwMode="auto">
          <a:xfrm>
            <a:off x="7373937" y="11240816"/>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RESPIRATION</a:t>
            </a:r>
          </a:p>
        </p:txBody>
      </p:sp>
      <p:sp>
        <p:nvSpPr>
          <p:cNvPr id="507" name="Rectangle 506"/>
          <p:cNvSpPr/>
          <p:nvPr/>
        </p:nvSpPr>
        <p:spPr>
          <a:xfrm>
            <a:off x="6586867" y="11014039"/>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8" name="TextBox 52"/>
          <p:cNvSpPr txBox="1">
            <a:spLocks noChangeArrowheads="1"/>
          </p:cNvSpPr>
          <p:nvPr/>
        </p:nvSpPr>
        <p:spPr bwMode="auto">
          <a:xfrm>
            <a:off x="5607610" y="11117497"/>
            <a:ext cx="1103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EARTH &amp; ATMOSPHERE</a:t>
            </a:r>
          </a:p>
        </p:txBody>
      </p:sp>
      <p:sp>
        <p:nvSpPr>
          <p:cNvPr id="509" name="Rectangle 508"/>
          <p:cNvSpPr/>
          <p:nvPr/>
        </p:nvSpPr>
        <p:spPr>
          <a:xfrm>
            <a:off x="5687218" y="11028081"/>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0" name="TextBox 52"/>
          <p:cNvSpPr txBox="1">
            <a:spLocks noChangeArrowheads="1"/>
          </p:cNvSpPr>
          <p:nvPr/>
        </p:nvSpPr>
        <p:spPr bwMode="auto">
          <a:xfrm>
            <a:off x="4660070" y="11212555"/>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REPRODUCTION</a:t>
            </a:r>
          </a:p>
        </p:txBody>
      </p:sp>
      <p:sp>
        <p:nvSpPr>
          <p:cNvPr id="511" name="Rectangle 510"/>
          <p:cNvSpPr/>
          <p:nvPr/>
        </p:nvSpPr>
        <p:spPr>
          <a:xfrm>
            <a:off x="4630591" y="11003428"/>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3" name="TextBox 52"/>
          <p:cNvSpPr txBox="1">
            <a:spLocks noChangeArrowheads="1"/>
          </p:cNvSpPr>
          <p:nvPr/>
        </p:nvSpPr>
        <p:spPr bwMode="auto">
          <a:xfrm>
            <a:off x="3570097" y="11132850"/>
            <a:ext cx="1103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ELECTRICITY &amp; MAGNETISM</a:t>
            </a:r>
          </a:p>
        </p:txBody>
      </p:sp>
      <p:sp>
        <p:nvSpPr>
          <p:cNvPr id="515" name="TextBox 52"/>
          <p:cNvSpPr txBox="1">
            <a:spLocks noChangeArrowheads="1"/>
          </p:cNvSpPr>
          <p:nvPr/>
        </p:nvSpPr>
        <p:spPr bwMode="auto">
          <a:xfrm>
            <a:off x="2605867" y="11126158"/>
            <a:ext cx="1103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GENETICS &amp; EVOLUTION</a:t>
            </a:r>
          </a:p>
        </p:txBody>
      </p:sp>
      <p:sp>
        <p:nvSpPr>
          <p:cNvPr id="516" name="Rectangle 515"/>
          <p:cNvSpPr/>
          <p:nvPr/>
        </p:nvSpPr>
        <p:spPr>
          <a:xfrm>
            <a:off x="2702997" y="11010875"/>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7" name="TextBox 52"/>
          <p:cNvSpPr txBox="1">
            <a:spLocks noChangeArrowheads="1"/>
          </p:cNvSpPr>
          <p:nvPr/>
        </p:nvSpPr>
        <p:spPr bwMode="auto">
          <a:xfrm>
            <a:off x="1900856" y="11097806"/>
            <a:ext cx="823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CELL BIOLOGY</a:t>
            </a:r>
          </a:p>
        </p:txBody>
      </p:sp>
      <p:sp>
        <p:nvSpPr>
          <p:cNvPr id="519" name="TextBox 52"/>
          <p:cNvSpPr txBox="1">
            <a:spLocks noChangeArrowheads="1"/>
          </p:cNvSpPr>
          <p:nvPr/>
        </p:nvSpPr>
        <p:spPr bwMode="auto">
          <a:xfrm rot="16200000">
            <a:off x="842065" y="10184102"/>
            <a:ext cx="937247" cy="338554"/>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ENERGY</a:t>
            </a:r>
          </a:p>
        </p:txBody>
      </p:sp>
      <p:sp>
        <p:nvSpPr>
          <p:cNvPr id="520" name="Rectangle 519"/>
          <p:cNvSpPr/>
          <p:nvPr/>
        </p:nvSpPr>
        <p:spPr>
          <a:xfrm rot="660000">
            <a:off x="1911509" y="10983407"/>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1" name="Rectangle 520"/>
          <p:cNvSpPr/>
          <p:nvPr/>
        </p:nvSpPr>
        <p:spPr>
          <a:xfrm rot="3600000">
            <a:off x="1332734" y="10425157"/>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4"/>
          <p:cNvPicPr>
            <a:picLocks noChangeAspect="1"/>
          </p:cNvPicPr>
          <p:nvPr/>
        </p:nvPicPr>
        <p:blipFill>
          <a:blip r:embed="rId54"/>
          <a:stretch>
            <a:fillRect/>
          </a:stretch>
        </p:blipFill>
        <p:spPr>
          <a:xfrm>
            <a:off x="8231348" y="10853988"/>
            <a:ext cx="263204" cy="313726"/>
          </a:xfrm>
          <a:prstGeom prst="rect">
            <a:avLst/>
          </a:prstGeom>
        </p:spPr>
      </p:pic>
      <p:pic>
        <p:nvPicPr>
          <p:cNvPr id="13" name="Picture 2" descr="Image result for bread clipart black and white"/>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565779" y="11736849"/>
            <a:ext cx="517153" cy="488422"/>
          </a:xfrm>
          <a:prstGeom prst="rect">
            <a:avLst/>
          </a:prstGeom>
          <a:noFill/>
          <a:extLst>
            <a:ext uri="{909E8E84-426E-40DD-AFC4-6F175D3DCCD1}">
              <a14:hiddenFill xmlns:a14="http://schemas.microsoft.com/office/drawing/2010/main">
                <a:solidFill>
                  <a:srgbClr val="FFFFFF"/>
                </a:solidFill>
              </a14:hiddenFill>
            </a:ext>
          </a:extLst>
        </p:spPr>
      </p:pic>
      <p:sp>
        <p:nvSpPr>
          <p:cNvPr id="2130" name="TextBox 189"/>
          <p:cNvSpPr txBox="1">
            <a:spLocks noChangeArrowheads="1"/>
          </p:cNvSpPr>
          <p:nvPr/>
        </p:nvSpPr>
        <p:spPr bwMode="auto">
          <a:xfrm>
            <a:off x="7161771" y="11691979"/>
            <a:ext cx="669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Why does bread rise?</a:t>
            </a:r>
          </a:p>
        </p:txBody>
      </p:sp>
      <p:cxnSp>
        <p:nvCxnSpPr>
          <p:cNvPr id="189" name="Straight Connector 188"/>
          <p:cNvCxnSpPr>
            <a:cxnSpLocks/>
          </p:cNvCxnSpPr>
          <p:nvPr/>
        </p:nvCxnSpPr>
        <p:spPr>
          <a:xfrm flipV="1">
            <a:off x="7753511" y="11555110"/>
            <a:ext cx="150578" cy="180723"/>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cxnSpLocks/>
          </p:cNvCxnSpPr>
          <p:nvPr/>
        </p:nvCxnSpPr>
        <p:spPr>
          <a:xfrm flipV="1">
            <a:off x="7102475" y="11653837"/>
            <a:ext cx="74613" cy="127001"/>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6"/>
          <a:stretch>
            <a:fillRect/>
          </a:stretch>
        </p:blipFill>
        <p:spPr>
          <a:xfrm>
            <a:off x="6593613" y="10648250"/>
            <a:ext cx="359507" cy="357888"/>
          </a:xfrm>
          <a:prstGeom prst="rect">
            <a:avLst/>
          </a:prstGeom>
        </p:spPr>
      </p:pic>
      <p:sp>
        <p:nvSpPr>
          <p:cNvPr id="500" name="TextBox 180"/>
          <p:cNvSpPr txBox="1">
            <a:spLocks noChangeArrowheads="1"/>
          </p:cNvSpPr>
          <p:nvPr/>
        </p:nvSpPr>
        <p:spPr bwMode="auto">
          <a:xfrm>
            <a:off x="6887062" y="10551128"/>
            <a:ext cx="722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we represent motion?</a:t>
            </a:r>
          </a:p>
        </p:txBody>
      </p:sp>
      <p:pic>
        <p:nvPicPr>
          <p:cNvPr id="28" name="Picture 27"/>
          <p:cNvPicPr>
            <a:picLocks noChangeAspect="1"/>
          </p:cNvPicPr>
          <p:nvPr/>
        </p:nvPicPr>
        <p:blipFill>
          <a:blip r:embed="rId57"/>
          <a:stretch>
            <a:fillRect/>
          </a:stretch>
        </p:blipFill>
        <p:spPr>
          <a:xfrm>
            <a:off x="6728021" y="12140774"/>
            <a:ext cx="613397" cy="234896"/>
          </a:xfrm>
          <a:prstGeom prst="rect">
            <a:avLst/>
          </a:prstGeom>
        </p:spPr>
      </p:pic>
      <p:sp>
        <p:nvSpPr>
          <p:cNvPr id="2134" name="TextBox 202"/>
          <p:cNvSpPr txBox="1">
            <a:spLocks noChangeArrowheads="1"/>
          </p:cNvSpPr>
          <p:nvPr/>
        </p:nvSpPr>
        <p:spPr bwMode="auto">
          <a:xfrm>
            <a:off x="6556593" y="11719850"/>
            <a:ext cx="727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800" dirty="0"/>
              <a:t>How can we make things faster?</a:t>
            </a:r>
          </a:p>
        </p:txBody>
      </p:sp>
      <p:pic>
        <p:nvPicPr>
          <p:cNvPr id="36" name="Picture 35"/>
          <p:cNvPicPr>
            <a:picLocks noChangeAspect="1"/>
          </p:cNvPicPr>
          <p:nvPr/>
        </p:nvPicPr>
        <p:blipFill>
          <a:blip r:embed="rId58"/>
          <a:stretch>
            <a:fillRect/>
          </a:stretch>
        </p:blipFill>
        <p:spPr>
          <a:xfrm>
            <a:off x="6273631" y="10773050"/>
            <a:ext cx="296567" cy="295249"/>
          </a:xfrm>
          <a:prstGeom prst="rect">
            <a:avLst/>
          </a:prstGeom>
        </p:spPr>
      </p:pic>
      <p:sp>
        <p:nvSpPr>
          <p:cNvPr id="2352" name="TextBox 206"/>
          <p:cNvSpPr txBox="1">
            <a:spLocks noChangeArrowheads="1"/>
          </p:cNvSpPr>
          <p:nvPr/>
        </p:nvSpPr>
        <p:spPr bwMode="auto">
          <a:xfrm>
            <a:off x="5695950" y="10539544"/>
            <a:ext cx="996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has the atmosphere changed?</a:t>
            </a:r>
          </a:p>
        </p:txBody>
      </p:sp>
      <p:pic>
        <p:nvPicPr>
          <p:cNvPr id="37" name="Picture 8" descr="Related image"/>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653955" y="11714162"/>
            <a:ext cx="300157" cy="3690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pregnant clipart black and white"/>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301250" y="10676231"/>
            <a:ext cx="411912" cy="411912"/>
          </a:xfrm>
          <a:prstGeom prst="rect">
            <a:avLst/>
          </a:prstGeom>
          <a:noFill/>
          <a:extLst>
            <a:ext uri="{909E8E84-426E-40DD-AFC4-6F175D3DCCD1}">
              <a14:hiddenFill xmlns:a14="http://schemas.microsoft.com/office/drawing/2010/main">
                <a:solidFill>
                  <a:srgbClr val="FFFFFF"/>
                </a:solidFill>
              </a14:hiddenFill>
            </a:ext>
          </a:extLst>
        </p:spPr>
      </p:pic>
      <p:cxnSp>
        <p:nvCxnSpPr>
          <p:cNvPr id="210" name="Straight Connector 209"/>
          <p:cNvCxnSpPr>
            <a:cxnSpLocks/>
          </p:cNvCxnSpPr>
          <p:nvPr/>
        </p:nvCxnSpPr>
        <p:spPr>
          <a:xfrm>
            <a:off x="5349875" y="10994416"/>
            <a:ext cx="31751" cy="221272"/>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495" name="TextBox 231"/>
          <p:cNvSpPr txBox="1">
            <a:spLocks noChangeArrowheads="1"/>
          </p:cNvSpPr>
          <p:nvPr/>
        </p:nvSpPr>
        <p:spPr bwMode="auto">
          <a:xfrm>
            <a:off x="3556867" y="11658483"/>
            <a:ext cx="1025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type of circuit do Christmas lights use?</a:t>
            </a:r>
          </a:p>
        </p:txBody>
      </p:sp>
      <p:pic>
        <p:nvPicPr>
          <p:cNvPr id="48" name="Picture 47"/>
          <p:cNvPicPr>
            <a:picLocks noChangeAspect="1"/>
          </p:cNvPicPr>
          <p:nvPr/>
        </p:nvPicPr>
        <p:blipFill>
          <a:blip r:embed="rId61"/>
          <a:stretch>
            <a:fillRect/>
          </a:stretch>
        </p:blipFill>
        <p:spPr>
          <a:xfrm>
            <a:off x="5203492" y="11895334"/>
            <a:ext cx="386510" cy="392112"/>
          </a:xfrm>
          <a:prstGeom prst="rect">
            <a:avLst/>
          </a:prstGeom>
        </p:spPr>
      </p:pic>
      <p:sp>
        <p:nvSpPr>
          <p:cNvPr id="2356" name="TextBox 202"/>
          <p:cNvSpPr txBox="1">
            <a:spLocks noChangeArrowheads="1"/>
          </p:cNvSpPr>
          <p:nvPr/>
        </p:nvSpPr>
        <p:spPr bwMode="auto">
          <a:xfrm>
            <a:off x="4688774" y="11675069"/>
            <a:ext cx="7826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plants reproduce?</a:t>
            </a:r>
          </a:p>
        </p:txBody>
      </p:sp>
      <p:cxnSp>
        <p:nvCxnSpPr>
          <p:cNvPr id="206" name="Straight Connector 205"/>
          <p:cNvCxnSpPr>
            <a:cxnSpLocks/>
          </p:cNvCxnSpPr>
          <p:nvPr/>
        </p:nvCxnSpPr>
        <p:spPr>
          <a:xfrm>
            <a:off x="4142979" y="10903974"/>
            <a:ext cx="287727" cy="220939"/>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cxnSpLocks/>
          </p:cNvCxnSpPr>
          <p:nvPr/>
        </p:nvCxnSpPr>
        <p:spPr>
          <a:xfrm flipV="1">
            <a:off x="4526756" y="11514146"/>
            <a:ext cx="44394" cy="436538"/>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2"/>
          <a:stretch>
            <a:fillRect/>
          </a:stretch>
        </p:blipFill>
        <p:spPr>
          <a:xfrm>
            <a:off x="3226144" y="10661190"/>
            <a:ext cx="386188" cy="382587"/>
          </a:xfrm>
          <a:prstGeom prst="rect">
            <a:avLst/>
          </a:prstGeom>
        </p:spPr>
      </p:pic>
      <p:cxnSp>
        <p:nvCxnSpPr>
          <p:cNvPr id="234" name="Straight Connector 233"/>
          <p:cNvCxnSpPr>
            <a:cxnSpLocks/>
          </p:cNvCxnSpPr>
          <p:nvPr/>
        </p:nvCxnSpPr>
        <p:spPr>
          <a:xfrm flipH="1">
            <a:off x="3444573" y="10921694"/>
            <a:ext cx="58034" cy="227777"/>
          </a:xfrm>
          <a:prstGeom prst="line">
            <a:avLst/>
          </a:prstGeom>
          <a:ln w="19050">
            <a:solidFill>
              <a:srgbClr val="00B050"/>
            </a:solidFill>
            <a:tailEnd type="ova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63"/>
          <a:stretch>
            <a:fillRect/>
          </a:stretch>
        </p:blipFill>
        <p:spPr>
          <a:xfrm>
            <a:off x="2617009" y="11823640"/>
            <a:ext cx="367507" cy="463806"/>
          </a:xfrm>
          <a:prstGeom prst="rect">
            <a:avLst/>
          </a:prstGeom>
        </p:spPr>
      </p:pic>
      <p:sp>
        <p:nvSpPr>
          <p:cNvPr id="2371" name="TextBox 236"/>
          <p:cNvSpPr txBox="1">
            <a:spLocks noChangeArrowheads="1"/>
          </p:cNvSpPr>
          <p:nvPr/>
        </p:nvSpPr>
        <p:spPr bwMode="auto">
          <a:xfrm>
            <a:off x="2802458" y="11671300"/>
            <a:ext cx="656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How does evolution occur?</a:t>
            </a:r>
          </a:p>
        </p:txBody>
      </p:sp>
      <p:pic>
        <p:nvPicPr>
          <p:cNvPr id="44" name="Picture 43"/>
          <p:cNvPicPr>
            <a:picLocks noChangeAspect="1"/>
          </p:cNvPicPr>
          <p:nvPr/>
        </p:nvPicPr>
        <p:blipFill>
          <a:blip r:embed="rId64"/>
          <a:stretch>
            <a:fillRect/>
          </a:stretch>
        </p:blipFill>
        <p:spPr>
          <a:xfrm>
            <a:off x="1610446" y="11879001"/>
            <a:ext cx="477984" cy="432504"/>
          </a:xfrm>
          <a:prstGeom prst="rect">
            <a:avLst/>
          </a:prstGeom>
        </p:spPr>
      </p:pic>
      <p:sp>
        <p:nvSpPr>
          <p:cNvPr id="2365" name="TextBox 234"/>
          <p:cNvSpPr txBox="1">
            <a:spLocks noChangeArrowheads="1"/>
          </p:cNvSpPr>
          <p:nvPr/>
        </p:nvSpPr>
        <p:spPr bwMode="auto">
          <a:xfrm>
            <a:off x="1763030" y="11668925"/>
            <a:ext cx="7755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are cells specialised?</a:t>
            </a:r>
          </a:p>
        </p:txBody>
      </p:sp>
      <p:pic>
        <p:nvPicPr>
          <p:cNvPr id="503" name="Picture 28" descr="Image result for cell division icon">
            <a:extLst>
              <a:ext uri="{FF2B5EF4-FFF2-40B4-BE49-F238E27FC236}">
                <a16:creationId xmlns:a16="http://schemas.microsoft.com/office/drawing/2014/main" id="{FDAF1E09-A397-4533-B138-44D5B3326A83}"/>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rot="5400000">
            <a:off x="2559542" y="10701936"/>
            <a:ext cx="362628" cy="362628"/>
          </a:xfrm>
          <a:prstGeom prst="rect">
            <a:avLst/>
          </a:prstGeom>
          <a:noFill/>
          <a:extLst>
            <a:ext uri="{909E8E84-426E-40DD-AFC4-6F175D3DCCD1}">
              <a14:hiddenFill xmlns:a14="http://schemas.microsoft.com/office/drawing/2010/main">
                <a:solidFill>
                  <a:srgbClr val="FFFFFF"/>
                </a:solidFill>
              </a14:hiddenFill>
            </a:ext>
          </a:extLst>
        </p:spPr>
      </p:pic>
      <p:pic>
        <p:nvPicPr>
          <p:cNvPr id="505" name="Picture 22" descr="Image result for periodic table icon">
            <a:extLst>
              <a:ext uri="{FF2B5EF4-FFF2-40B4-BE49-F238E27FC236}">
                <a16:creationId xmlns:a16="http://schemas.microsoft.com/office/drawing/2014/main" id="{5141D5FE-57E0-46E8-BFCE-E016FF856A7B}"/>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47252" y="11315501"/>
            <a:ext cx="930970" cy="930970"/>
          </a:xfrm>
          <a:prstGeom prst="rect">
            <a:avLst/>
          </a:prstGeom>
          <a:noFill/>
          <a:extLst>
            <a:ext uri="{909E8E84-426E-40DD-AFC4-6F175D3DCCD1}">
              <a14:hiddenFill xmlns:a14="http://schemas.microsoft.com/office/drawing/2010/main">
                <a:solidFill>
                  <a:srgbClr val="FFFFFF"/>
                </a:solidFill>
              </a14:hiddenFill>
            </a:ext>
          </a:extLst>
        </p:spPr>
      </p:pic>
      <p:pic>
        <p:nvPicPr>
          <p:cNvPr id="518" name="Graphic 450" descr="Atom">
            <a:extLst>
              <a:ext uri="{FF2B5EF4-FFF2-40B4-BE49-F238E27FC236}">
                <a16:creationId xmlns:a16="http://schemas.microsoft.com/office/drawing/2014/main" id="{721BF5B6-BA46-46FE-9E69-91B8E63FF758}"/>
              </a:ext>
            </a:extLst>
          </p:cNvPr>
          <p:cNvPicPr>
            <a:picLocks noChangeAspect="1"/>
          </p:cNvPicPr>
          <p:nvPr/>
        </p:nvPicPr>
        <p:blipFill>
          <a:blip r:embed="rId67" cstate="print">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2123185" y="10487841"/>
            <a:ext cx="325569" cy="325569"/>
          </a:xfrm>
          <a:prstGeom prst="rect">
            <a:avLst/>
          </a:prstGeom>
        </p:spPr>
      </p:pic>
      <p:pic>
        <p:nvPicPr>
          <p:cNvPr id="522" name="Picture 521">
            <a:extLst>
              <a:ext uri="{FF2B5EF4-FFF2-40B4-BE49-F238E27FC236}">
                <a16:creationId xmlns:a16="http://schemas.microsoft.com/office/drawing/2014/main" id="{B8785986-4FA3-45C8-875E-CFEA3D018141}"/>
              </a:ext>
            </a:extLst>
          </p:cNvPr>
          <p:cNvPicPr>
            <a:picLocks noChangeAspect="1"/>
          </p:cNvPicPr>
          <p:nvPr/>
        </p:nvPicPr>
        <p:blipFill>
          <a:blip r:embed="rId69"/>
          <a:stretch>
            <a:fillRect/>
          </a:stretch>
        </p:blipFill>
        <p:spPr>
          <a:xfrm>
            <a:off x="427454" y="9821416"/>
            <a:ext cx="461834" cy="424702"/>
          </a:xfrm>
          <a:prstGeom prst="rect">
            <a:avLst/>
          </a:prstGeom>
        </p:spPr>
      </p:pic>
      <p:sp>
        <p:nvSpPr>
          <p:cNvPr id="2146" name="TextBox 177"/>
          <p:cNvSpPr txBox="1">
            <a:spLocks noChangeArrowheads="1"/>
          </p:cNvSpPr>
          <p:nvPr/>
        </p:nvSpPr>
        <p:spPr bwMode="auto">
          <a:xfrm>
            <a:off x="347144" y="10215395"/>
            <a:ext cx="700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is energy stored and transferred?</a:t>
            </a:r>
          </a:p>
        </p:txBody>
      </p:sp>
      <p:sp>
        <p:nvSpPr>
          <p:cNvPr id="524" name="Rectangle 523"/>
          <p:cNvSpPr/>
          <p:nvPr/>
        </p:nvSpPr>
        <p:spPr>
          <a:xfrm>
            <a:off x="3128169" y="8904753"/>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9" name="TextBox 52"/>
          <p:cNvSpPr txBox="1">
            <a:spLocks noChangeArrowheads="1"/>
          </p:cNvSpPr>
          <p:nvPr/>
        </p:nvSpPr>
        <p:spPr bwMode="auto">
          <a:xfrm>
            <a:off x="3145634" y="9134530"/>
            <a:ext cx="80724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BONDING</a:t>
            </a:r>
          </a:p>
        </p:txBody>
      </p:sp>
      <p:sp>
        <p:nvSpPr>
          <p:cNvPr id="530" name="TextBox 52"/>
          <p:cNvSpPr txBox="1">
            <a:spLocks noChangeArrowheads="1"/>
          </p:cNvSpPr>
          <p:nvPr/>
        </p:nvSpPr>
        <p:spPr bwMode="auto">
          <a:xfrm>
            <a:off x="3812134" y="9142252"/>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ELECTRICITY</a:t>
            </a:r>
          </a:p>
        </p:txBody>
      </p:sp>
      <p:sp>
        <p:nvSpPr>
          <p:cNvPr id="531" name="TextBox 52"/>
          <p:cNvSpPr txBox="1">
            <a:spLocks noChangeArrowheads="1"/>
          </p:cNvSpPr>
          <p:nvPr/>
        </p:nvSpPr>
        <p:spPr bwMode="auto">
          <a:xfrm>
            <a:off x="4729164" y="9030877"/>
            <a:ext cx="1103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INFECTION &amp; RESPONSE</a:t>
            </a:r>
          </a:p>
        </p:txBody>
      </p:sp>
      <p:sp>
        <p:nvSpPr>
          <p:cNvPr id="532" name="Rectangle 531"/>
          <p:cNvSpPr/>
          <p:nvPr/>
        </p:nvSpPr>
        <p:spPr>
          <a:xfrm>
            <a:off x="3862388" y="8921750"/>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3" name="Rectangle 532"/>
          <p:cNvSpPr/>
          <p:nvPr/>
        </p:nvSpPr>
        <p:spPr>
          <a:xfrm>
            <a:off x="4776373" y="8969985"/>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4" name="Rectangle 533"/>
          <p:cNvSpPr/>
          <p:nvPr/>
        </p:nvSpPr>
        <p:spPr>
          <a:xfrm>
            <a:off x="5756275" y="8934152"/>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6" name="TextBox 52"/>
          <p:cNvSpPr txBox="1">
            <a:spLocks noChangeArrowheads="1"/>
          </p:cNvSpPr>
          <p:nvPr/>
        </p:nvSpPr>
        <p:spPr bwMode="auto">
          <a:xfrm>
            <a:off x="5755481" y="9057700"/>
            <a:ext cx="1103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QUANTITATIVE CHEMISTRY</a:t>
            </a:r>
          </a:p>
        </p:txBody>
      </p:sp>
      <p:sp>
        <p:nvSpPr>
          <p:cNvPr id="539" name="TextBox 52"/>
          <p:cNvSpPr txBox="1">
            <a:spLocks noChangeArrowheads="1"/>
          </p:cNvSpPr>
          <p:nvPr/>
        </p:nvSpPr>
        <p:spPr bwMode="auto">
          <a:xfrm>
            <a:off x="6842391" y="9039216"/>
            <a:ext cx="7167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PARTICLE MODEL</a:t>
            </a:r>
          </a:p>
        </p:txBody>
      </p:sp>
      <p:sp>
        <p:nvSpPr>
          <p:cNvPr id="541" name="Rectangle 540"/>
          <p:cNvSpPr/>
          <p:nvPr/>
        </p:nvSpPr>
        <p:spPr>
          <a:xfrm>
            <a:off x="7538244" y="8959386"/>
            <a:ext cx="74613"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2" name="TextBox 52"/>
          <p:cNvSpPr txBox="1">
            <a:spLocks noChangeArrowheads="1"/>
          </p:cNvSpPr>
          <p:nvPr/>
        </p:nvSpPr>
        <p:spPr bwMode="auto">
          <a:xfrm rot="16523490">
            <a:off x="8241193" y="8063111"/>
            <a:ext cx="7868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CHEMICAL CHANGES</a:t>
            </a:r>
          </a:p>
        </p:txBody>
      </p:sp>
      <p:sp>
        <p:nvSpPr>
          <p:cNvPr id="543" name="Rectangle 542"/>
          <p:cNvSpPr/>
          <p:nvPr/>
        </p:nvSpPr>
        <p:spPr>
          <a:xfrm rot="4500000">
            <a:off x="8592441" y="7449190"/>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4" name="Rectangle 543"/>
          <p:cNvSpPr/>
          <p:nvPr/>
        </p:nvSpPr>
        <p:spPr>
          <a:xfrm>
            <a:off x="7869428" y="6708775"/>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5" name="TextBox 52"/>
          <p:cNvSpPr txBox="1">
            <a:spLocks noChangeArrowheads="1"/>
          </p:cNvSpPr>
          <p:nvPr/>
        </p:nvSpPr>
        <p:spPr bwMode="auto">
          <a:xfrm>
            <a:off x="6738787" y="6822168"/>
            <a:ext cx="1098850"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HOMEOSTASIS &amp; RESPONSE</a:t>
            </a:r>
          </a:p>
        </p:txBody>
      </p:sp>
      <p:sp>
        <p:nvSpPr>
          <p:cNvPr id="546" name="Rectangle 545"/>
          <p:cNvSpPr/>
          <p:nvPr/>
        </p:nvSpPr>
        <p:spPr>
          <a:xfrm>
            <a:off x="6754965" y="6678613"/>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7" name="TextBox 52"/>
          <p:cNvSpPr txBox="1">
            <a:spLocks noChangeArrowheads="1"/>
          </p:cNvSpPr>
          <p:nvPr/>
        </p:nvSpPr>
        <p:spPr bwMode="auto">
          <a:xfrm>
            <a:off x="5818187" y="6812688"/>
            <a:ext cx="990637"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ENERGY CHANGES</a:t>
            </a:r>
          </a:p>
        </p:txBody>
      </p:sp>
      <p:sp>
        <p:nvSpPr>
          <p:cNvPr id="548" name="Rectangle 547"/>
          <p:cNvSpPr/>
          <p:nvPr/>
        </p:nvSpPr>
        <p:spPr>
          <a:xfrm>
            <a:off x="5896682" y="6775450"/>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9" name="TextBox 52"/>
          <p:cNvSpPr txBox="1">
            <a:spLocks noChangeArrowheads="1"/>
          </p:cNvSpPr>
          <p:nvPr/>
        </p:nvSpPr>
        <p:spPr bwMode="auto">
          <a:xfrm>
            <a:off x="5065391" y="6945898"/>
            <a:ext cx="990637" cy="338554"/>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FORCES</a:t>
            </a:r>
          </a:p>
        </p:txBody>
      </p:sp>
      <p:sp>
        <p:nvSpPr>
          <p:cNvPr id="550" name="TextBox 52"/>
          <p:cNvSpPr txBox="1">
            <a:spLocks noChangeArrowheads="1"/>
          </p:cNvSpPr>
          <p:nvPr/>
        </p:nvSpPr>
        <p:spPr bwMode="auto">
          <a:xfrm>
            <a:off x="5868067" y="4594731"/>
            <a:ext cx="862181"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USING RESOURCES</a:t>
            </a:r>
          </a:p>
        </p:txBody>
      </p:sp>
      <p:sp>
        <p:nvSpPr>
          <p:cNvPr id="551" name="Rectangle 550"/>
          <p:cNvSpPr/>
          <p:nvPr/>
        </p:nvSpPr>
        <p:spPr>
          <a:xfrm>
            <a:off x="6802599" y="4517227"/>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2" name="Rectangle 551"/>
          <p:cNvSpPr/>
          <p:nvPr/>
        </p:nvSpPr>
        <p:spPr>
          <a:xfrm>
            <a:off x="5811839" y="4440858"/>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 name="TextBox 52"/>
          <p:cNvSpPr txBox="1">
            <a:spLocks noChangeArrowheads="1"/>
          </p:cNvSpPr>
          <p:nvPr/>
        </p:nvSpPr>
        <p:spPr bwMode="auto">
          <a:xfrm>
            <a:off x="4389886" y="4604763"/>
            <a:ext cx="1379009"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MAGNETISM &amp; ELECTROMAGNETISM</a:t>
            </a:r>
          </a:p>
        </p:txBody>
      </p:sp>
      <p:sp>
        <p:nvSpPr>
          <p:cNvPr id="554" name="TextBox 52"/>
          <p:cNvSpPr txBox="1">
            <a:spLocks noChangeArrowheads="1"/>
          </p:cNvSpPr>
          <p:nvPr/>
        </p:nvSpPr>
        <p:spPr bwMode="auto">
          <a:xfrm>
            <a:off x="3413888" y="4746794"/>
            <a:ext cx="1087499" cy="338554"/>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ATMOSPHERE</a:t>
            </a:r>
          </a:p>
        </p:txBody>
      </p:sp>
      <p:sp>
        <p:nvSpPr>
          <p:cNvPr id="555" name="Rectangle 554"/>
          <p:cNvSpPr/>
          <p:nvPr/>
        </p:nvSpPr>
        <p:spPr>
          <a:xfrm>
            <a:off x="4383089" y="4516757"/>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6" name="TextBox 52"/>
          <p:cNvSpPr txBox="1">
            <a:spLocks noChangeArrowheads="1"/>
          </p:cNvSpPr>
          <p:nvPr/>
        </p:nvSpPr>
        <p:spPr bwMode="auto">
          <a:xfrm>
            <a:off x="2397857" y="4622800"/>
            <a:ext cx="1087499"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CHEMICAL ANALYSIS</a:t>
            </a:r>
          </a:p>
        </p:txBody>
      </p:sp>
      <p:sp>
        <p:nvSpPr>
          <p:cNvPr id="557" name="TextBox 52"/>
          <p:cNvSpPr txBox="1">
            <a:spLocks noChangeArrowheads="1"/>
          </p:cNvSpPr>
          <p:nvPr/>
        </p:nvSpPr>
        <p:spPr bwMode="auto">
          <a:xfrm>
            <a:off x="1616145" y="4697559"/>
            <a:ext cx="1087499" cy="338554"/>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ECOLOGY</a:t>
            </a:r>
          </a:p>
        </p:txBody>
      </p:sp>
      <p:sp>
        <p:nvSpPr>
          <p:cNvPr id="558" name="TextBox 52"/>
          <p:cNvSpPr txBox="1">
            <a:spLocks noChangeArrowheads="1"/>
          </p:cNvSpPr>
          <p:nvPr/>
        </p:nvSpPr>
        <p:spPr bwMode="auto">
          <a:xfrm rot="18732527">
            <a:off x="1015846" y="4994783"/>
            <a:ext cx="1087499"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ORGANIC CHEMISTRY</a:t>
            </a:r>
          </a:p>
        </p:txBody>
      </p:sp>
      <p:sp>
        <p:nvSpPr>
          <p:cNvPr id="559" name="TextBox 52"/>
          <p:cNvSpPr txBox="1">
            <a:spLocks noChangeArrowheads="1"/>
          </p:cNvSpPr>
          <p:nvPr/>
        </p:nvSpPr>
        <p:spPr bwMode="auto">
          <a:xfrm rot="16200000">
            <a:off x="1055764" y="5876740"/>
            <a:ext cx="661765" cy="338554"/>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WAVES</a:t>
            </a:r>
          </a:p>
        </p:txBody>
      </p:sp>
      <p:sp>
        <p:nvSpPr>
          <p:cNvPr id="560" name="TextBox 52"/>
          <p:cNvSpPr txBox="1">
            <a:spLocks noChangeArrowheads="1"/>
          </p:cNvSpPr>
          <p:nvPr/>
        </p:nvSpPr>
        <p:spPr bwMode="auto">
          <a:xfrm rot="2456796">
            <a:off x="1131667" y="6621513"/>
            <a:ext cx="1416252"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RATE &amp; EXTENT OF CHEMICAL CHANGE</a:t>
            </a:r>
          </a:p>
        </p:txBody>
      </p:sp>
      <p:sp>
        <p:nvSpPr>
          <p:cNvPr id="561" name="TextBox 52"/>
          <p:cNvSpPr txBox="1">
            <a:spLocks noChangeArrowheads="1"/>
          </p:cNvSpPr>
          <p:nvPr/>
        </p:nvSpPr>
        <p:spPr bwMode="auto">
          <a:xfrm>
            <a:off x="2453976" y="6842173"/>
            <a:ext cx="1636088" cy="584775"/>
          </a:xfrm>
          <a:prstGeom prst="rect">
            <a:avLst/>
          </a:prstGeom>
          <a:noFill/>
          <a:ln>
            <a:noFill/>
          </a:ln>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dirty="0">
                <a:latin typeface="Gill Sans MT Condensed" panose="020B0506020104020203" pitchFamily="34" charset="0"/>
              </a:rPr>
              <a:t>INHERITANCE, VARIATION &amp; EVOLUTION</a:t>
            </a:r>
          </a:p>
        </p:txBody>
      </p:sp>
      <p:sp>
        <p:nvSpPr>
          <p:cNvPr id="562" name="Rectangle 561"/>
          <p:cNvSpPr/>
          <p:nvPr/>
        </p:nvSpPr>
        <p:spPr>
          <a:xfrm>
            <a:off x="2458883" y="6687095"/>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3" name="Rectangle 562"/>
          <p:cNvSpPr/>
          <p:nvPr/>
        </p:nvSpPr>
        <p:spPr>
          <a:xfrm>
            <a:off x="2468320" y="4498465"/>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4" name="Rectangle 563"/>
          <p:cNvSpPr/>
          <p:nvPr/>
        </p:nvSpPr>
        <p:spPr>
          <a:xfrm rot="-1680000">
            <a:off x="1800299" y="4592728"/>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5" name="Rectangle 564"/>
          <p:cNvSpPr/>
          <p:nvPr/>
        </p:nvSpPr>
        <p:spPr>
          <a:xfrm rot="-4500000">
            <a:off x="1353959" y="5315868"/>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6" name="Rectangle 565"/>
          <p:cNvSpPr/>
          <p:nvPr/>
        </p:nvSpPr>
        <p:spPr>
          <a:xfrm rot="-6360000">
            <a:off x="1383508" y="5992813"/>
            <a:ext cx="74612" cy="75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7" name="Rectangle 566">
            <a:extLst>
              <a:ext uri="{FF2B5EF4-FFF2-40B4-BE49-F238E27FC236}">
                <a16:creationId xmlns:a16="http://schemas.microsoft.com/office/drawing/2014/main" id="{7E2AF306-E7EE-4CCB-BC82-F7FF3CDF211B}"/>
              </a:ext>
            </a:extLst>
          </p:cNvPr>
          <p:cNvSpPr/>
          <p:nvPr/>
        </p:nvSpPr>
        <p:spPr>
          <a:xfrm>
            <a:off x="1815018" y="8389925"/>
            <a:ext cx="965778" cy="461665"/>
          </a:xfrm>
          <a:prstGeom prst="rect">
            <a:avLst/>
          </a:prstGeom>
        </p:spPr>
        <p:txBody>
          <a:bodyPr wrap="square">
            <a:spAutoFit/>
          </a:bodyPr>
          <a:lstStyle/>
          <a:p>
            <a:r>
              <a:rPr lang="en-US" sz="800" dirty="0"/>
              <a:t>How does the  circulatory system work?</a:t>
            </a:r>
          </a:p>
        </p:txBody>
      </p:sp>
      <p:pic>
        <p:nvPicPr>
          <p:cNvPr id="568" name="Graphic 34" descr="Heart organ">
            <a:extLst>
              <a:ext uri="{FF2B5EF4-FFF2-40B4-BE49-F238E27FC236}">
                <a16:creationId xmlns:a16="http://schemas.microsoft.com/office/drawing/2014/main" id="{916BF215-50A7-4235-A844-72126815A8AA}"/>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2623344" y="8480424"/>
            <a:ext cx="520994" cy="520994"/>
          </a:xfrm>
          <a:prstGeom prst="rect">
            <a:avLst/>
          </a:prstGeom>
        </p:spPr>
      </p:pic>
      <p:sp>
        <p:nvSpPr>
          <p:cNvPr id="569" name="Rectangle 568">
            <a:extLst>
              <a:ext uri="{FF2B5EF4-FFF2-40B4-BE49-F238E27FC236}">
                <a16:creationId xmlns:a16="http://schemas.microsoft.com/office/drawing/2014/main" id="{CEC03D7B-FE75-4E4F-9EB3-4386546CB59B}"/>
              </a:ext>
            </a:extLst>
          </p:cNvPr>
          <p:cNvSpPr/>
          <p:nvPr/>
        </p:nvSpPr>
        <p:spPr>
          <a:xfrm>
            <a:off x="2067417" y="9663017"/>
            <a:ext cx="1138632" cy="338554"/>
          </a:xfrm>
          <a:prstGeom prst="rect">
            <a:avLst/>
          </a:prstGeom>
        </p:spPr>
        <p:txBody>
          <a:bodyPr wrap="square">
            <a:spAutoFit/>
          </a:bodyPr>
          <a:lstStyle/>
          <a:p>
            <a:pPr algn="r"/>
            <a:r>
              <a:rPr lang="en-US" sz="800" dirty="0"/>
              <a:t>What are the different types of disease?</a:t>
            </a:r>
          </a:p>
        </p:txBody>
      </p:sp>
      <p:pic>
        <p:nvPicPr>
          <p:cNvPr id="570" name="Graphic 21" descr="First aid kit">
            <a:extLst>
              <a:ext uri="{FF2B5EF4-FFF2-40B4-BE49-F238E27FC236}">
                <a16:creationId xmlns:a16="http://schemas.microsoft.com/office/drawing/2014/main" id="{52C0F9C4-857C-4175-AC87-92350433182C}"/>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2773211" y="9925050"/>
            <a:ext cx="351461" cy="351461"/>
          </a:xfrm>
          <a:prstGeom prst="rect">
            <a:avLst/>
          </a:prstGeom>
        </p:spPr>
      </p:pic>
      <p:pic>
        <p:nvPicPr>
          <p:cNvPr id="571" name="Picture 20" descr="Image result for covalent bonding water">
            <a:extLst>
              <a:ext uri="{FF2B5EF4-FFF2-40B4-BE49-F238E27FC236}">
                <a16:creationId xmlns:a16="http://schemas.microsoft.com/office/drawing/2014/main" id="{3B26B25B-1325-4163-9227-882D6B23E8F0}"/>
              </a:ext>
            </a:extLst>
          </p:cNvPr>
          <p:cNvPicPr>
            <a:picLocks noChangeAspect="1" noChangeArrowheads="1"/>
          </p:cNvPicPr>
          <p:nvPr/>
        </p:nvPicPr>
        <p:blipFill>
          <a:blip r:embed="rId74" cstate="print">
            <a:biLevel thresh="75000"/>
            <a:extLst>
              <a:ext uri="{28A0092B-C50C-407E-A947-70E740481C1C}">
                <a14:useLocalDpi xmlns:a14="http://schemas.microsoft.com/office/drawing/2010/main" val="0"/>
              </a:ext>
            </a:extLst>
          </a:blip>
          <a:srcRect/>
          <a:stretch>
            <a:fillRect/>
          </a:stretch>
        </p:blipFill>
        <p:spPr bwMode="auto">
          <a:xfrm>
            <a:off x="3495636" y="8605108"/>
            <a:ext cx="642977" cy="378740"/>
          </a:xfrm>
          <a:prstGeom prst="rect">
            <a:avLst/>
          </a:prstGeom>
          <a:noFill/>
          <a:extLst>
            <a:ext uri="{909E8E84-426E-40DD-AFC4-6F175D3DCCD1}">
              <a14:hiddenFill xmlns:a14="http://schemas.microsoft.com/office/drawing/2010/main">
                <a:solidFill>
                  <a:srgbClr val="FFFFFF"/>
                </a:solidFill>
              </a14:hiddenFill>
            </a:ext>
          </a:extLst>
        </p:spPr>
      </p:pic>
      <p:pic>
        <p:nvPicPr>
          <p:cNvPr id="572" name="Picture 18" descr="Image result for carbon diamond icon">
            <a:extLst>
              <a:ext uri="{FF2B5EF4-FFF2-40B4-BE49-F238E27FC236}">
                <a16:creationId xmlns:a16="http://schemas.microsoft.com/office/drawing/2014/main" id="{48563F50-5A11-460C-BC4B-15A11CE7491F}"/>
              </a:ext>
            </a:extLst>
          </p:cNvPr>
          <p:cNvPicPr>
            <a:picLocks noChangeAspect="1" noChangeArrowheads="1"/>
          </p:cNvPicPr>
          <p:nvPr/>
        </p:nvPicPr>
        <p:blipFill rotWithShape="1">
          <a:blip r:embed="rId75" cstate="print">
            <a:extLst>
              <a:ext uri="{28A0092B-C50C-407E-A947-70E740481C1C}">
                <a14:useLocalDpi xmlns:a14="http://schemas.microsoft.com/office/drawing/2010/main" val="0"/>
              </a:ext>
            </a:extLst>
          </a:blip>
          <a:srcRect l="6994" t="43699" r="60264" b="21042"/>
          <a:stretch/>
        </p:blipFill>
        <p:spPr bwMode="auto">
          <a:xfrm rot="1380117">
            <a:off x="3450624" y="10030416"/>
            <a:ext cx="535823" cy="351585"/>
          </a:xfrm>
          <a:prstGeom prst="rect">
            <a:avLst/>
          </a:prstGeom>
          <a:noFill/>
          <a:extLst>
            <a:ext uri="{909E8E84-426E-40DD-AFC4-6F175D3DCCD1}">
              <a14:hiddenFill xmlns:a14="http://schemas.microsoft.com/office/drawing/2010/main">
                <a:solidFill>
                  <a:srgbClr val="FFFFFF"/>
                </a:solidFill>
              </a14:hiddenFill>
            </a:ext>
          </a:extLst>
        </p:spPr>
      </p:pic>
      <p:sp>
        <p:nvSpPr>
          <p:cNvPr id="2380" name="TextBox 243"/>
          <p:cNvSpPr txBox="1">
            <a:spLocks noChangeArrowheads="1"/>
          </p:cNvSpPr>
          <p:nvPr/>
        </p:nvSpPr>
        <p:spPr bwMode="auto">
          <a:xfrm>
            <a:off x="3879081" y="9672637"/>
            <a:ext cx="692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Can you wire a plug?</a:t>
            </a:r>
          </a:p>
        </p:txBody>
      </p:sp>
      <p:pic>
        <p:nvPicPr>
          <p:cNvPr id="573" name="Picture 30" descr="Image result for ammeter symbol">
            <a:extLst>
              <a:ext uri="{FF2B5EF4-FFF2-40B4-BE49-F238E27FC236}">
                <a16:creationId xmlns:a16="http://schemas.microsoft.com/office/drawing/2014/main" id="{D0BD2656-02DD-41F9-A47F-917FEB8E6178}"/>
              </a:ext>
            </a:extLst>
          </p:cNvPr>
          <p:cNvPicPr>
            <a:picLocks noChangeAspect="1" noChangeArrowheads="1"/>
          </p:cNvPicPr>
          <p:nvPr/>
        </p:nvPicPr>
        <p:blipFill rotWithShape="1">
          <a:blip r:embed="rId76" cstate="print">
            <a:extLst>
              <a:ext uri="{28A0092B-C50C-407E-A947-70E740481C1C}">
                <a14:useLocalDpi xmlns:a14="http://schemas.microsoft.com/office/drawing/2010/main" val="0"/>
              </a:ext>
            </a:extLst>
          </a:blip>
          <a:srcRect l="22333" t="16705" r="17867" b="22111"/>
          <a:stretch/>
        </p:blipFill>
        <p:spPr bwMode="auto">
          <a:xfrm>
            <a:off x="4581525" y="8522197"/>
            <a:ext cx="458789" cy="469403"/>
          </a:xfrm>
          <a:prstGeom prst="rect">
            <a:avLst/>
          </a:prstGeom>
          <a:noFill/>
          <a:extLst>
            <a:ext uri="{909E8E84-426E-40DD-AFC4-6F175D3DCCD1}">
              <a14:hiddenFill xmlns:a14="http://schemas.microsoft.com/office/drawing/2010/main">
                <a:solidFill>
                  <a:srgbClr val="FFFFFF"/>
                </a:solidFill>
              </a14:hiddenFill>
            </a:ext>
          </a:extLst>
        </p:spPr>
      </p:pic>
      <p:sp>
        <p:nvSpPr>
          <p:cNvPr id="574" name="Rectangle 573">
            <a:extLst>
              <a:ext uri="{FF2B5EF4-FFF2-40B4-BE49-F238E27FC236}">
                <a16:creationId xmlns:a16="http://schemas.microsoft.com/office/drawing/2014/main" id="{9BB6A598-6381-46C1-89B6-F6373AA73E6D}"/>
              </a:ext>
            </a:extLst>
          </p:cNvPr>
          <p:cNvSpPr/>
          <p:nvPr/>
        </p:nvSpPr>
        <p:spPr>
          <a:xfrm>
            <a:off x="3920793" y="8304727"/>
            <a:ext cx="956956" cy="584775"/>
          </a:xfrm>
          <a:prstGeom prst="rect">
            <a:avLst/>
          </a:prstGeom>
        </p:spPr>
        <p:txBody>
          <a:bodyPr wrap="square">
            <a:spAutoFit/>
          </a:bodyPr>
          <a:lstStyle/>
          <a:p>
            <a:pPr algn="ctr"/>
            <a:r>
              <a:rPr lang="en-US" sz="800" dirty="0"/>
              <a:t>How are current and resistance linked?</a:t>
            </a:r>
          </a:p>
          <a:p>
            <a:r>
              <a:rPr lang="en-US" sz="800" dirty="0"/>
              <a:t> </a:t>
            </a:r>
          </a:p>
        </p:txBody>
      </p:sp>
      <p:sp>
        <p:nvSpPr>
          <p:cNvPr id="2162" name="TextBox 243"/>
          <p:cNvSpPr txBox="1">
            <a:spLocks noChangeArrowheads="1"/>
          </p:cNvSpPr>
          <p:nvPr/>
        </p:nvSpPr>
        <p:spPr bwMode="auto">
          <a:xfrm>
            <a:off x="3123593" y="8302392"/>
            <a:ext cx="1008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the different types of bonding?</a:t>
            </a:r>
          </a:p>
        </p:txBody>
      </p:sp>
      <p:pic>
        <p:nvPicPr>
          <p:cNvPr id="575" name="Graphic 466" descr="Needle">
            <a:extLst>
              <a:ext uri="{FF2B5EF4-FFF2-40B4-BE49-F238E27FC236}">
                <a16:creationId xmlns:a16="http://schemas.microsoft.com/office/drawing/2014/main" id="{78083E54-7194-436E-904D-C71BFFADB967}"/>
              </a:ext>
            </a:extLst>
          </p:cNvPr>
          <p:cNvPicPr>
            <a:picLocks noChangeAspect="1"/>
          </p:cNvPicPr>
          <p:nvPr/>
        </p:nvPicPr>
        <p:blipFill>
          <a:blip r:embed="rId77" cstate="print">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5330574" y="8524552"/>
            <a:ext cx="483217" cy="483217"/>
          </a:xfrm>
          <a:prstGeom prst="rect">
            <a:avLst/>
          </a:prstGeom>
        </p:spPr>
      </p:pic>
      <p:pic>
        <p:nvPicPr>
          <p:cNvPr id="576" name="Graphic 26" descr="Medicine">
            <a:extLst>
              <a:ext uri="{FF2B5EF4-FFF2-40B4-BE49-F238E27FC236}">
                <a16:creationId xmlns:a16="http://schemas.microsoft.com/office/drawing/2014/main" id="{682BBEEA-E1F5-4FB5-9A7A-68627EA2B490}"/>
              </a:ext>
            </a:extLst>
          </p:cNvPr>
          <p:cNvPicPr>
            <a:picLocks noChangeAspect="1"/>
          </p:cNvPicPr>
          <p:nvPr/>
        </p:nvPicPr>
        <p:blipFill>
          <a:blip r:embed="rId79" cstate="print">
            <a:extLst>
              <a:ext uri="{28A0092B-C50C-407E-A947-70E740481C1C}">
                <a14:useLocalDpi xmlns:a14="http://schemas.microsoft.com/office/drawing/2010/main" val="0"/>
              </a:ext>
              <a:ext uri="{96DAC541-7B7A-43D3-8B79-37D633B846F1}">
                <asvg:svgBlip xmlns:asvg="http://schemas.microsoft.com/office/drawing/2016/SVG/main" r:embed="rId80"/>
              </a:ext>
            </a:extLst>
          </a:blip>
          <a:stretch>
            <a:fillRect/>
          </a:stretch>
        </p:blipFill>
        <p:spPr>
          <a:xfrm>
            <a:off x="5066506" y="10036914"/>
            <a:ext cx="364120" cy="364120"/>
          </a:xfrm>
          <a:prstGeom prst="rect">
            <a:avLst/>
          </a:prstGeom>
        </p:spPr>
      </p:pic>
      <p:pic>
        <p:nvPicPr>
          <p:cNvPr id="577" name="Picture 576">
            <a:extLst>
              <a:ext uri="{FF2B5EF4-FFF2-40B4-BE49-F238E27FC236}">
                <a16:creationId xmlns:a16="http://schemas.microsoft.com/office/drawing/2014/main" id="{0AB046F0-866A-46FA-B463-6DD8839E66A0}"/>
              </a:ext>
            </a:extLst>
          </p:cNvPr>
          <p:cNvPicPr>
            <a:picLocks noChangeAspect="1"/>
          </p:cNvPicPr>
          <p:nvPr/>
        </p:nvPicPr>
        <p:blipFill>
          <a:blip r:embed="rId81"/>
          <a:stretch>
            <a:fillRect/>
          </a:stretch>
        </p:blipFill>
        <p:spPr>
          <a:xfrm>
            <a:off x="6342178" y="9670139"/>
            <a:ext cx="429037" cy="564760"/>
          </a:xfrm>
          <a:prstGeom prst="rect">
            <a:avLst/>
          </a:prstGeom>
        </p:spPr>
      </p:pic>
      <p:pic>
        <p:nvPicPr>
          <p:cNvPr id="578" name="Graphic 321" descr="Scales of justice">
            <a:extLst>
              <a:ext uri="{FF2B5EF4-FFF2-40B4-BE49-F238E27FC236}">
                <a16:creationId xmlns:a16="http://schemas.microsoft.com/office/drawing/2014/main" id="{DA92F7BC-5D2B-46B5-A9C4-E99E995A89E1}"/>
              </a:ext>
            </a:extLst>
          </p:cNvPr>
          <p:cNvPicPr>
            <a:picLocks noChangeAspect="1"/>
          </p:cNvPicPr>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6255835" y="8412718"/>
            <a:ext cx="478573" cy="478573"/>
          </a:xfrm>
          <a:prstGeom prst="rect">
            <a:avLst/>
          </a:prstGeom>
        </p:spPr>
      </p:pic>
      <p:pic>
        <p:nvPicPr>
          <p:cNvPr id="579" name="Picture 578">
            <a:extLst>
              <a:ext uri="{FF2B5EF4-FFF2-40B4-BE49-F238E27FC236}">
                <a16:creationId xmlns:a16="http://schemas.microsoft.com/office/drawing/2014/main" id="{E96ADAD1-7371-4ED9-9842-9E5549462F80}"/>
              </a:ext>
            </a:extLst>
          </p:cNvPr>
          <p:cNvPicPr>
            <a:picLocks noChangeAspect="1"/>
          </p:cNvPicPr>
          <p:nvPr/>
        </p:nvPicPr>
        <p:blipFill>
          <a:blip r:embed="rId84">
            <a:biLevel thresh="75000"/>
          </a:blip>
          <a:stretch>
            <a:fillRect/>
          </a:stretch>
        </p:blipFill>
        <p:spPr>
          <a:xfrm>
            <a:off x="6827026" y="8578231"/>
            <a:ext cx="326628" cy="326628"/>
          </a:xfrm>
          <a:prstGeom prst="rect">
            <a:avLst/>
          </a:prstGeom>
        </p:spPr>
      </p:pic>
      <p:pic>
        <p:nvPicPr>
          <p:cNvPr id="580" name="Picture 579">
            <a:extLst>
              <a:ext uri="{FF2B5EF4-FFF2-40B4-BE49-F238E27FC236}">
                <a16:creationId xmlns:a16="http://schemas.microsoft.com/office/drawing/2014/main" id="{688AC55E-56C4-4733-ADD0-5C52691F3806}"/>
              </a:ext>
            </a:extLst>
          </p:cNvPr>
          <p:cNvPicPr>
            <a:picLocks noChangeAspect="1"/>
          </p:cNvPicPr>
          <p:nvPr/>
        </p:nvPicPr>
        <p:blipFill>
          <a:blip r:embed="rId85">
            <a:biLevel thresh="75000"/>
          </a:blip>
          <a:stretch>
            <a:fillRect/>
          </a:stretch>
        </p:blipFill>
        <p:spPr>
          <a:xfrm>
            <a:off x="6846888" y="9933795"/>
            <a:ext cx="805740" cy="314358"/>
          </a:xfrm>
          <a:prstGeom prst="rect">
            <a:avLst/>
          </a:prstGeom>
        </p:spPr>
      </p:pic>
      <p:pic>
        <p:nvPicPr>
          <p:cNvPr id="581" name="Graphic 472" descr="Deciduous tree">
            <a:extLst>
              <a:ext uri="{FF2B5EF4-FFF2-40B4-BE49-F238E27FC236}">
                <a16:creationId xmlns:a16="http://schemas.microsoft.com/office/drawing/2014/main" id="{9AEE586C-81F8-48F5-BC01-9B2DE4E94BEA}"/>
              </a:ext>
            </a:extLst>
          </p:cNvPr>
          <p:cNvPicPr>
            <a:picLocks noChangeAspect="1"/>
          </p:cNvPicPr>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7969637" y="10157828"/>
            <a:ext cx="383767" cy="383767"/>
          </a:xfrm>
          <a:prstGeom prst="rect">
            <a:avLst/>
          </a:prstGeom>
        </p:spPr>
      </p:pic>
      <p:pic>
        <p:nvPicPr>
          <p:cNvPr id="582" name="Graphic 484" descr="Sun">
            <a:extLst>
              <a:ext uri="{FF2B5EF4-FFF2-40B4-BE49-F238E27FC236}">
                <a16:creationId xmlns:a16="http://schemas.microsoft.com/office/drawing/2014/main" id="{30CC48DE-A936-404A-8105-EEB15D4D9767}"/>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8299157" y="10001520"/>
            <a:ext cx="283114" cy="283114"/>
          </a:xfrm>
          <a:prstGeom prst="rect">
            <a:avLst/>
          </a:prstGeom>
        </p:spPr>
      </p:pic>
      <p:pic>
        <p:nvPicPr>
          <p:cNvPr id="70" name="Picture 69"/>
          <p:cNvPicPr>
            <a:picLocks noChangeAspect="1"/>
          </p:cNvPicPr>
          <p:nvPr/>
        </p:nvPicPr>
        <p:blipFill>
          <a:blip r:embed="rId90"/>
          <a:stretch>
            <a:fillRect/>
          </a:stretch>
        </p:blipFill>
        <p:spPr>
          <a:xfrm>
            <a:off x="8673794" y="9661260"/>
            <a:ext cx="338585" cy="334770"/>
          </a:xfrm>
          <a:prstGeom prst="rect">
            <a:avLst/>
          </a:prstGeom>
        </p:spPr>
      </p:pic>
      <p:pic>
        <p:nvPicPr>
          <p:cNvPr id="587" name="Picture 586">
            <a:extLst>
              <a:ext uri="{FF2B5EF4-FFF2-40B4-BE49-F238E27FC236}">
                <a16:creationId xmlns:a16="http://schemas.microsoft.com/office/drawing/2014/main" id="{8F2DC396-31C1-474B-87BF-4E38ECCD55BF}"/>
              </a:ext>
            </a:extLst>
          </p:cNvPr>
          <p:cNvPicPr>
            <a:picLocks noChangeAspect="1"/>
          </p:cNvPicPr>
          <p:nvPr/>
        </p:nvPicPr>
        <p:blipFill>
          <a:blip r:embed="rId91">
            <a:grayscl/>
          </a:blip>
          <a:stretch>
            <a:fillRect/>
          </a:stretch>
        </p:blipFill>
        <p:spPr>
          <a:xfrm>
            <a:off x="8975502" y="8144339"/>
            <a:ext cx="491371" cy="522446"/>
          </a:xfrm>
          <a:prstGeom prst="rect">
            <a:avLst/>
          </a:prstGeom>
        </p:spPr>
      </p:pic>
      <p:pic>
        <p:nvPicPr>
          <p:cNvPr id="588" name="Graphic 53" descr="Beaker">
            <a:extLst>
              <a:ext uri="{FF2B5EF4-FFF2-40B4-BE49-F238E27FC236}">
                <a16:creationId xmlns:a16="http://schemas.microsoft.com/office/drawing/2014/main" id="{54C8A6F5-13F0-4D1F-9865-37F12D4DF97F}"/>
              </a:ext>
            </a:extLst>
          </p:cNvPr>
          <p:cNvPicPr>
            <a:picLocks noChangeAspect="1"/>
          </p:cNvPicPr>
          <p:nvPr/>
        </p:nvPicPr>
        <p:blipFill>
          <a:blip r:embed="rId92" cstate="print">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7668481" y="8385683"/>
            <a:ext cx="372206" cy="372206"/>
          </a:xfrm>
          <a:prstGeom prst="rect">
            <a:avLst/>
          </a:prstGeom>
        </p:spPr>
      </p:pic>
      <p:sp>
        <p:nvSpPr>
          <p:cNvPr id="2170" name="TextBox 250"/>
          <p:cNvSpPr txBox="1">
            <a:spLocks noChangeArrowheads="1"/>
          </p:cNvSpPr>
          <p:nvPr/>
        </p:nvSpPr>
        <p:spPr bwMode="auto">
          <a:xfrm>
            <a:off x="8750300" y="7121525"/>
            <a:ext cx="717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atoms and isotopes?</a:t>
            </a:r>
          </a:p>
        </p:txBody>
      </p:sp>
      <p:pic>
        <p:nvPicPr>
          <p:cNvPr id="76" name="Picture 6" descr="Image result for radiation clipart"/>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8651143" y="6579533"/>
            <a:ext cx="469434" cy="455788"/>
          </a:xfrm>
          <a:prstGeom prst="rect">
            <a:avLst/>
          </a:prstGeom>
          <a:noFill/>
          <a:extLst>
            <a:ext uri="{909E8E84-426E-40DD-AFC4-6F175D3DCCD1}">
              <a14:hiddenFill xmlns:a14="http://schemas.microsoft.com/office/drawing/2010/main">
                <a:solidFill>
                  <a:srgbClr val="FFFFFF"/>
                </a:solidFill>
              </a14:hiddenFill>
            </a:ext>
          </a:extLst>
        </p:spPr>
      </p:pic>
      <p:pic>
        <p:nvPicPr>
          <p:cNvPr id="594" name="Graphic 486" descr="Brain">
            <a:extLst>
              <a:ext uri="{FF2B5EF4-FFF2-40B4-BE49-F238E27FC236}">
                <a16:creationId xmlns:a16="http://schemas.microsoft.com/office/drawing/2014/main" id="{5A8B9D01-DE50-4C0C-A7BF-43226C0B4AEF}"/>
              </a:ext>
            </a:extLst>
          </p:cNvPr>
          <p:cNvPicPr>
            <a:picLocks noChangeAspect="1"/>
          </p:cNvPicPr>
          <p:nvPr/>
        </p:nvPicPr>
        <p:blipFill>
          <a:blip r:embed="rId95" cstate="print">
            <a:extLst>
              <a:ext uri="{28A0092B-C50C-407E-A947-70E740481C1C}">
                <a14:useLocalDpi xmlns:a14="http://schemas.microsoft.com/office/drawing/2010/main" val="0"/>
              </a:ext>
              <a:ext uri="{96DAC541-7B7A-43D3-8B79-37D633B846F1}">
                <asvg:svgBlip xmlns:asvg="http://schemas.microsoft.com/office/drawing/2016/SVG/main" r:embed="rId96"/>
              </a:ext>
            </a:extLst>
          </a:blip>
          <a:stretch>
            <a:fillRect/>
          </a:stretch>
        </p:blipFill>
        <p:spPr>
          <a:xfrm>
            <a:off x="7431721" y="6079265"/>
            <a:ext cx="519406" cy="519406"/>
          </a:xfrm>
          <a:prstGeom prst="rect">
            <a:avLst/>
          </a:prstGeom>
        </p:spPr>
      </p:pic>
      <p:pic>
        <p:nvPicPr>
          <p:cNvPr id="597" name="Picture 596">
            <a:extLst>
              <a:ext uri="{FF2B5EF4-FFF2-40B4-BE49-F238E27FC236}">
                <a16:creationId xmlns:a16="http://schemas.microsoft.com/office/drawing/2014/main" id="{61C38051-D172-47B2-B2C0-309F9C164898}"/>
              </a:ext>
            </a:extLst>
          </p:cNvPr>
          <p:cNvPicPr>
            <a:picLocks noChangeAspect="1"/>
          </p:cNvPicPr>
          <p:nvPr/>
        </p:nvPicPr>
        <p:blipFill>
          <a:blip r:embed="rId97"/>
          <a:stretch>
            <a:fillRect/>
          </a:stretch>
        </p:blipFill>
        <p:spPr>
          <a:xfrm rot="1005117">
            <a:off x="7548464" y="7510616"/>
            <a:ext cx="420604" cy="420604"/>
          </a:xfrm>
          <a:prstGeom prst="rect">
            <a:avLst/>
          </a:prstGeom>
        </p:spPr>
      </p:pic>
      <p:pic>
        <p:nvPicPr>
          <p:cNvPr id="600" name="Picture 599">
            <a:extLst>
              <a:ext uri="{FF2B5EF4-FFF2-40B4-BE49-F238E27FC236}">
                <a16:creationId xmlns:a16="http://schemas.microsoft.com/office/drawing/2014/main" id="{2F89BFD3-5B2D-4793-A77A-4A758E26F432}"/>
              </a:ext>
            </a:extLst>
          </p:cNvPr>
          <p:cNvPicPr>
            <a:picLocks noChangeAspect="1"/>
          </p:cNvPicPr>
          <p:nvPr/>
        </p:nvPicPr>
        <p:blipFill>
          <a:blip r:embed="rId98"/>
          <a:stretch>
            <a:fillRect/>
          </a:stretch>
        </p:blipFill>
        <p:spPr>
          <a:xfrm rot="1352610">
            <a:off x="6540999" y="7588968"/>
            <a:ext cx="342007" cy="571793"/>
          </a:xfrm>
          <a:prstGeom prst="rect">
            <a:avLst/>
          </a:prstGeom>
        </p:spPr>
      </p:pic>
      <p:sp>
        <p:nvSpPr>
          <p:cNvPr id="2422" name="TextBox 259"/>
          <p:cNvSpPr txBox="1">
            <a:spLocks noChangeArrowheads="1"/>
          </p:cNvSpPr>
          <p:nvPr/>
        </p:nvSpPr>
        <p:spPr bwMode="auto">
          <a:xfrm>
            <a:off x="5866273" y="7435565"/>
            <a:ext cx="1068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are exothermic and endothermic reactions?</a:t>
            </a:r>
          </a:p>
        </p:txBody>
      </p:sp>
      <p:pic>
        <p:nvPicPr>
          <p:cNvPr id="603" name="Picture 4" descr="Image result for reaction profile">
            <a:extLst>
              <a:ext uri="{FF2B5EF4-FFF2-40B4-BE49-F238E27FC236}">
                <a16:creationId xmlns:a16="http://schemas.microsoft.com/office/drawing/2014/main" id="{1FC1AA4B-D33D-4B42-9F64-34231B2BDCCB}"/>
              </a:ext>
            </a:extLst>
          </p:cNvPr>
          <p:cNvPicPr>
            <a:picLocks noChangeAspect="1" noChangeArrowheads="1"/>
          </p:cNvPicPr>
          <p:nvPr/>
        </p:nvPicPr>
        <p:blipFill rotWithShape="1">
          <a:blip r:embed="rId99" cstate="print">
            <a:biLevel thresh="75000"/>
            <a:extLst>
              <a:ext uri="{28A0092B-C50C-407E-A947-70E740481C1C}">
                <a14:useLocalDpi xmlns:a14="http://schemas.microsoft.com/office/drawing/2010/main" val="0"/>
              </a:ext>
            </a:extLst>
          </a:blip>
          <a:srcRect t="11981"/>
          <a:stretch/>
        </p:blipFill>
        <p:spPr bwMode="auto">
          <a:xfrm>
            <a:off x="6293861" y="5899747"/>
            <a:ext cx="1011800" cy="625861"/>
          </a:xfrm>
          <a:prstGeom prst="rect">
            <a:avLst/>
          </a:prstGeom>
          <a:noFill/>
          <a:extLst>
            <a:ext uri="{909E8E84-426E-40DD-AFC4-6F175D3DCCD1}">
              <a14:hiddenFill xmlns:a14="http://schemas.microsoft.com/office/drawing/2010/main">
                <a:solidFill>
                  <a:srgbClr val="FFFFFF"/>
                </a:solidFill>
              </a14:hiddenFill>
            </a:ext>
          </a:extLst>
        </p:spPr>
      </p:pic>
      <p:sp>
        <p:nvSpPr>
          <p:cNvPr id="2175" name="TextBox 256"/>
          <p:cNvSpPr txBox="1">
            <a:spLocks noChangeArrowheads="1"/>
          </p:cNvSpPr>
          <p:nvPr/>
        </p:nvSpPr>
        <p:spPr bwMode="auto">
          <a:xfrm>
            <a:off x="5909523" y="6139708"/>
            <a:ext cx="5815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does a reaction profile show?</a:t>
            </a:r>
          </a:p>
        </p:txBody>
      </p:sp>
      <p:pic>
        <p:nvPicPr>
          <p:cNvPr id="607" name="Picture 606">
            <a:extLst>
              <a:ext uri="{FF2B5EF4-FFF2-40B4-BE49-F238E27FC236}">
                <a16:creationId xmlns:a16="http://schemas.microsoft.com/office/drawing/2014/main" id="{1CA03099-DAD2-4F7F-8868-85468C4E5187}"/>
              </a:ext>
            </a:extLst>
          </p:cNvPr>
          <p:cNvPicPr>
            <a:picLocks noChangeAspect="1"/>
          </p:cNvPicPr>
          <p:nvPr/>
        </p:nvPicPr>
        <p:blipFill>
          <a:blip r:embed="rId100"/>
          <a:stretch>
            <a:fillRect/>
          </a:stretch>
        </p:blipFill>
        <p:spPr>
          <a:xfrm rot="5400000">
            <a:off x="5415534" y="7778197"/>
            <a:ext cx="715359" cy="313209"/>
          </a:xfrm>
          <a:prstGeom prst="rect">
            <a:avLst/>
          </a:prstGeom>
        </p:spPr>
      </p:pic>
      <p:sp>
        <p:nvSpPr>
          <p:cNvPr id="2178" name="TextBox 262"/>
          <p:cNvSpPr txBox="1">
            <a:spLocks noChangeArrowheads="1"/>
          </p:cNvSpPr>
          <p:nvPr/>
        </p:nvSpPr>
        <p:spPr bwMode="auto">
          <a:xfrm>
            <a:off x="5105433" y="7445935"/>
            <a:ext cx="717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can we represent forces?</a:t>
            </a:r>
          </a:p>
        </p:txBody>
      </p:sp>
      <p:pic>
        <p:nvPicPr>
          <p:cNvPr id="608" name="Picture 24" descr="Image result for newton cradle icon">
            <a:extLst>
              <a:ext uri="{FF2B5EF4-FFF2-40B4-BE49-F238E27FC236}">
                <a16:creationId xmlns:a16="http://schemas.microsoft.com/office/drawing/2014/main" id="{718BFD4A-AEA6-4157-A63B-7F80508D0C60}"/>
              </a:ext>
            </a:extLst>
          </p:cNvPr>
          <p:cNvPicPr>
            <a:picLocks noChangeAspect="1" noChangeArrowheads="1"/>
          </p:cNvPicPr>
          <p:nvPr/>
        </p:nvPicPr>
        <p:blipFill>
          <a:blip r:embed="rId101" cstate="print">
            <a:extLst>
              <a:ext uri="{28A0092B-C50C-407E-A947-70E740481C1C}">
                <a14:useLocalDpi xmlns:a14="http://schemas.microsoft.com/office/drawing/2010/main" val="0"/>
              </a:ext>
            </a:extLst>
          </a:blip>
          <a:srcRect/>
          <a:stretch>
            <a:fillRect/>
          </a:stretch>
        </p:blipFill>
        <p:spPr bwMode="auto">
          <a:xfrm flipH="1">
            <a:off x="5506965" y="6175540"/>
            <a:ext cx="449894" cy="492089"/>
          </a:xfrm>
          <a:prstGeom prst="rect">
            <a:avLst/>
          </a:prstGeom>
          <a:noFill/>
          <a:extLst>
            <a:ext uri="{909E8E84-426E-40DD-AFC4-6F175D3DCCD1}">
              <a14:hiddenFill xmlns:a14="http://schemas.microsoft.com/office/drawing/2010/main">
                <a:solidFill>
                  <a:srgbClr val="FFFFFF"/>
                </a:solidFill>
              </a14:hiddenFill>
            </a:ext>
          </a:extLst>
        </p:spPr>
      </p:pic>
      <p:sp>
        <p:nvSpPr>
          <p:cNvPr id="2425" name="TextBox 256"/>
          <p:cNvSpPr txBox="1">
            <a:spLocks noChangeArrowheads="1"/>
          </p:cNvSpPr>
          <p:nvPr/>
        </p:nvSpPr>
        <p:spPr bwMode="auto">
          <a:xfrm>
            <a:off x="5090793" y="6432928"/>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What is momentum?</a:t>
            </a:r>
          </a:p>
        </p:txBody>
      </p:sp>
      <p:pic>
        <p:nvPicPr>
          <p:cNvPr id="616" name="Graphic 463" descr="DNA">
            <a:extLst>
              <a:ext uri="{FF2B5EF4-FFF2-40B4-BE49-F238E27FC236}">
                <a16:creationId xmlns:a16="http://schemas.microsoft.com/office/drawing/2014/main" id="{A0785129-00F0-400D-90BE-901C4FB28E5A}"/>
              </a:ext>
            </a:extLst>
          </p:cNvPr>
          <p:cNvPicPr>
            <a:picLocks noChangeAspect="1"/>
          </p:cNvPicPr>
          <p:nvPr/>
        </p:nvPicPr>
        <p:blipFill>
          <a:blip r:embed="rId102" cstate="print">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rot="1044128">
            <a:off x="3740611" y="6437884"/>
            <a:ext cx="317879" cy="317879"/>
          </a:xfrm>
          <a:prstGeom prst="rect">
            <a:avLst/>
          </a:prstGeom>
        </p:spPr>
      </p:pic>
      <p:pic>
        <p:nvPicPr>
          <p:cNvPr id="102" name="Picture 12" descr="Image result for clone science clipart black and white"/>
          <p:cNvPicPr>
            <a:picLocks noChangeAspect="1" noChangeArrowheads="1"/>
          </p:cNvPicPr>
          <p:nvPr/>
        </p:nvPicPr>
        <p:blipFill rotWithShape="1">
          <a:blip r:embed="rId104" cstate="print">
            <a:extLst>
              <a:ext uri="{28A0092B-C50C-407E-A947-70E740481C1C}">
                <a14:useLocalDpi xmlns:a14="http://schemas.microsoft.com/office/drawing/2010/main" val="0"/>
              </a:ext>
            </a:extLst>
          </a:blip>
          <a:srcRect t="18239" b="13826"/>
          <a:stretch/>
        </p:blipFill>
        <p:spPr bwMode="auto">
          <a:xfrm>
            <a:off x="2538017" y="7458344"/>
            <a:ext cx="644962" cy="438151"/>
          </a:xfrm>
          <a:prstGeom prst="rect">
            <a:avLst/>
          </a:prstGeom>
          <a:noFill/>
          <a:extLst>
            <a:ext uri="{909E8E84-426E-40DD-AFC4-6F175D3DCCD1}">
              <a14:hiddenFill xmlns:a14="http://schemas.microsoft.com/office/drawing/2010/main">
                <a:solidFill>
                  <a:srgbClr val="FFFFFF"/>
                </a:solidFill>
              </a14:hiddenFill>
            </a:ext>
          </a:extLst>
        </p:spPr>
      </p:pic>
      <p:pic>
        <p:nvPicPr>
          <p:cNvPr id="624" name="Graphic 50" descr="Flask">
            <a:extLst>
              <a:ext uri="{FF2B5EF4-FFF2-40B4-BE49-F238E27FC236}">
                <a16:creationId xmlns:a16="http://schemas.microsoft.com/office/drawing/2014/main" id="{B0A44B54-0151-4B03-A773-56D6BB51A781}"/>
              </a:ext>
            </a:extLst>
          </p:cNvPr>
          <p:cNvPicPr>
            <a:picLocks noChangeAspect="1"/>
          </p:cNvPicPr>
          <p:nvPr/>
        </p:nvPicPr>
        <p:blipFill>
          <a:blip r:embed="rId105" cstate="print">
            <a:extLst>
              <a:ext uri="{28A0092B-C50C-407E-A947-70E740481C1C}">
                <a14:useLocalDpi xmlns:a14="http://schemas.microsoft.com/office/drawing/2010/main" val="0"/>
              </a:ext>
              <a:ext uri="{96DAC541-7B7A-43D3-8B79-37D633B846F1}">
                <asvg:svgBlip xmlns:asvg="http://schemas.microsoft.com/office/drawing/2016/SVG/main" r:embed="rId106"/>
              </a:ext>
            </a:extLst>
          </a:blip>
          <a:stretch>
            <a:fillRect/>
          </a:stretch>
        </p:blipFill>
        <p:spPr>
          <a:xfrm>
            <a:off x="1428683" y="7331647"/>
            <a:ext cx="405817" cy="405817"/>
          </a:xfrm>
          <a:prstGeom prst="rect">
            <a:avLst/>
          </a:prstGeom>
        </p:spPr>
      </p:pic>
      <p:pic>
        <p:nvPicPr>
          <p:cNvPr id="108" name="Picture 107"/>
          <p:cNvPicPr>
            <a:picLocks noChangeAspect="1"/>
          </p:cNvPicPr>
          <p:nvPr/>
        </p:nvPicPr>
        <p:blipFill>
          <a:blip r:embed="rId107"/>
          <a:stretch>
            <a:fillRect/>
          </a:stretch>
        </p:blipFill>
        <p:spPr>
          <a:xfrm>
            <a:off x="659960" y="6606629"/>
            <a:ext cx="492911" cy="329654"/>
          </a:xfrm>
          <a:prstGeom prst="rect">
            <a:avLst/>
          </a:prstGeom>
        </p:spPr>
      </p:pic>
      <p:pic>
        <p:nvPicPr>
          <p:cNvPr id="1038" name="Picture 14" descr="Image result for wave clipart science black and white"/>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1802482" y="6130502"/>
            <a:ext cx="446088" cy="223044"/>
          </a:xfrm>
          <a:prstGeom prst="rect">
            <a:avLst/>
          </a:prstGeom>
          <a:noFill/>
          <a:extLst>
            <a:ext uri="{909E8E84-426E-40DD-AFC4-6F175D3DCCD1}">
              <a14:hiddenFill xmlns:a14="http://schemas.microsoft.com/office/drawing/2010/main">
                <a:solidFill>
                  <a:srgbClr val="FFFFFF"/>
                </a:solidFill>
              </a14:hiddenFill>
            </a:ext>
          </a:extLst>
        </p:spPr>
      </p:pic>
      <p:sp>
        <p:nvSpPr>
          <p:cNvPr id="2430" name="TextBox 272"/>
          <p:cNvSpPr txBox="1">
            <a:spLocks noChangeArrowheads="1"/>
          </p:cNvSpPr>
          <p:nvPr/>
        </p:nvSpPr>
        <p:spPr bwMode="auto">
          <a:xfrm>
            <a:off x="243625" y="5914788"/>
            <a:ext cx="86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r" eaLnBrk="1" hangingPunct="1"/>
            <a:r>
              <a:rPr lang="en-US" altLang="en-US" sz="800" dirty="0"/>
              <a:t>What are the uses of the electromagnetic spectrum?</a:t>
            </a:r>
          </a:p>
        </p:txBody>
      </p:sp>
      <p:pic>
        <p:nvPicPr>
          <p:cNvPr id="632" name="Picture 24" descr="Image result for alkanes">
            <a:extLst>
              <a:ext uri="{FF2B5EF4-FFF2-40B4-BE49-F238E27FC236}">
                <a16:creationId xmlns:a16="http://schemas.microsoft.com/office/drawing/2014/main" id="{13CA95BF-0E9C-47D6-904A-C3623878D88D}"/>
              </a:ext>
            </a:extLst>
          </p:cNvPr>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391378" y="4824636"/>
            <a:ext cx="751182" cy="313785"/>
          </a:xfrm>
          <a:prstGeom prst="rect">
            <a:avLst/>
          </a:prstGeom>
          <a:noFill/>
          <a:extLst>
            <a:ext uri="{909E8E84-426E-40DD-AFC4-6F175D3DCCD1}">
              <a14:hiddenFill xmlns:a14="http://schemas.microsoft.com/office/drawing/2010/main">
                <a:solidFill>
                  <a:srgbClr val="FFFFFF"/>
                </a:solidFill>
              </a14:hiddenFill>
            </a:ext>
          </a:extLst>
        </p:spPr>
      </p:pic>
      <p:pic>
        <p:nvPicPr>
          <p:cNvPr id="633" name="Picture 632">
            <a:extLst>
              <a:ext uri="{FF2B5EF4-FFF2-40B4-BE49-F238E27FC236}">
                <a16:creationId xmlns:a16="http://schemas.microsoft.com/office/drawing/2014/main" id="{5C9656B2-C12F-4E9E-9D5B-BD6D9B42689A}"/>
              </a:ext>
            </a:extLst>
          </p:cNvPr>
          <p:cNvPicPr>
            <a:picLocks noChangeAspect="1"/>
          </p:cNvPicPr>
          <p:nvPr/>
        </p:nvPicPr>
        <p:blipFill>
          <a:blip r:embed="rId110">
            <a:biLevel thresh="75000"/>
          </a:blip>
          <a:stretch>
            <a:fillRect/>
          </a:stretch>
        </p:blipFill>
        <p:spPr>
          <a:xfrm>
            <a:off x="614701" y="3794201"/>
            <a:ext cx="579537" cy="723139"/>
          </a:xfrm>
          <a:prstGeom prst="rect">
            <a:avLst/>
          </a:prstGeom>
        </p:spPr>
      </p:pic>
      <p:pic>
        <p:nvPicPr>
          <p:cNvPr id="635" name="Picture 634">
            <a:extLst>
              <a:ext uri="{FF2B5EF4-FFF2-40B4-BE49-F238E27FC236}">
                <a16:creationId xmlns:a16="http://schemas.microsoft.com/office/drawing/2014/main" id="{019B310B-BA33-4E84-A183-87FAD53823A7}"/>
              </a:ext>
            </a:extLst>
          </p:cNvPr>
          <p:cNvPicPr>
            <a:picLocks noChangeAspect="1"/>
          </p:cNvPicPr>
          <p:nvPr/>
        </p:nvPicPr>
        <p:blipFill>
          <a:blip r:embed="rId111"/>
          <a:stretch>
            <a:fillRect/>
          </a:stretch>
        </p:blipFill>
        <p:spPr>
          <a:xfrm>
            <a:off x="1378886" y="3975117"/>
            <a:ext cx="1315687" cy="315765"/>
          </a:xfrm>
          <a:prstGeom prst="rect">
            <a:avLst/>
          </a:prstGeom>
        </p:spPr>
      </p:pic>
      <p:pic>
        <p:nvPicPr>
          <p:cNvPr id="639" name="Graphic 58" descr="Tiger">
            <a:extLst>
              <a:ext uri="{FF2B5EF4-FFF2-40B4-BE49-F238E27FC236}">
                <a16:creationId xmlns:a16="http://schemas.microsoft.com/office/drawing/2014/main" id="{74A194B2-7A58-4A99-A541-7CF007ABAFC8}"/>
              </a:ext>
            </a:extLst>
          </p:cNvPr>
          <p:cNvPicPr>
            <a:picLocks noChangeAspect="1"/>
          </p:cNvPicPr>
          <p:nvPr/>
        </p:nvPicPr>
        <p:blipFill>
          <a:blip r:embed="rId112" cstate="print">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2091633" y="5439021"/>
            <a:ext cx="428796" cy="428796"/>
          </a:xfrm>
          <a:prstGeom prst="rect">
            <a:avLst/>
          </a:prstGeom>
        </p:spPr>
      </p:pic>
      <p:sp>
        <p:nvSpPr>
          <p:cNvPr id="2199" name="TextBox 329"/>
          <p:cNvSpPr txBox="1">
            <a:spLocks noChangeArrowheads="1"/>
          </p:cNvSpPr>
          <p:nvPr/>
        </p:nvSpPr>
        <p:spPr bwMode="auto">
          <a:xfrm>
            <a:off x="1903687" y="5209556"/>
            <a:ext cx="1011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are animals adapted?</a:t>
            </a:r>
          </a:p>
        </p:txBody>
      </p:sp>
      <p:pic>
        <p:nvPicPr>
          <p:cNvPr id="640" name="Graphic 40" descr="Splash">
            <a:extLst>
              <a:ext uri="{FF2B5EF4-FFF2-40B4-BE49-F238E27FC236}">
                <a16:creationId xmlns:a16="http://schemas.microsoft.com/office/drawing/2014/main" id="{57D53A79-7C6B-4FB0-9E62-C94F85D69A2F}"/>
              </a:ext>
            </a:extLst>
          </p:cNvPr>
          <p:cNvPicPr>
            <a:picLocks noChangeAspect="1"/>
          </p:cNvPicPr>
          <p:nvPr/>
        </p:nvPicPr>
        <p:blipFill>
          <a:blip r:embed="rId114" cstate="print">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3140544" y="5503976"/>
            <a:ext cx="311010" cy="311010"/>
          </a:xfrm>
          <a:prstGeom prst="rect">
            <a:avLst/>
          </a:prstGeom>
        </p:spPr>
      </p:pic>
      <p:cxnSp>
        <p:nvCxnSpPr>
          <p:cNvPr id="327" name="Straight Connector 326"/>
          <p:cNvCxnSpPr>
            <a:cxnSpLocks/>
          </p:cNvCxnSpPr>
          <p:nvPr/>
        </p:nvCxnSpPr>
        <p:spPr>
          <a:xfrm flipV="1">
            <a:off x="3130826" y="5025204"/>
            <a:ext cx="138858" cy="348484"/>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116"/>
          <a:stretch>
            <a:fillRect/>
          </a:stretch>
        </p:blipFill>
        <p:spPr>
          <a:xfrm>
            <a:off x="2959180" y="3881717"/>
            <a:ext cx="411918" cy="323571"/>
          </a:xfrm>
          <a:prstGeom prst="rect">
            <a:avLst/>
          </a:prstGeom>
        </p:spPr>
      </p:pic>
      <p:pic>
        <p:nvPicPr>
          <p:cNvPr id="644" name="Picture 20" descr="Image result for acid rain icon">
            <a:extLst>
              <a:ext uri="{FF2B5EF4-FFF2-40B4-BE49-F238E27FC236}">
                <a16:creationId xmlns:a16="http://schemas.microsoft.com/office/drawing/2014/main" id="{505E1CBD-7AA8-45FF-8C7D-A2788F45CBBA}"/>
              </a:ext>
            </a:extLst>
          </p:cNvPr>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3815738" y="4014500"/>
            <a:ext cx="278509" cy="278509"/>
          </a:xfrm>
          <a:prstGeom prst="rect">
            <a:avLst/>
          </a:prstGeom>
          <a:noFill/>
          <a:extLst>
            <a:ext uri="{909E8E84-426E-40DD-AFC4-6F175D3DCCD1}">
              <a14:hiddenFill xmlns:a14="http://schemas.microsoft.com/office/drawing/2010/main">
                <a:solidFill>
                  <a:srgbClr val="FFFFFF"/>
                </a:solidFill>
              </a14:hiddenFill>
            </a:ext>
          </a:extLst>
        </p:spPr>
      </p:pic>
      <p:pic>
        <p:nvPicPr>
          <p:cNvPr id="647" name="Graphic 504" descr="Earth globe Africa and Europe">
            <a:extLst>
              <a:ext uri="{FF2B5EF4-FFF2-40B4-BE49-F238E27FC236}">
                <a16:creationId xmlns:a16="http://schemas.microsoft.com/office/drawing/2014/main" id="{D1560FD4-7E8B-4CC6-BF98-B230FAA92230}"/>
              </a:ext>
            </a:extLst>
          </p:cNvPr>
          <p:cNvPicPr>
            <a:picLocks noChangeAspect="1"/>
          </p:cNvPicPr>
          <p:nvPr/>
        </p:nvPicPr>
        <p:blipFill>
          <a:blip r:embed="rId118" cstate="print">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4069829" y="5190717"/>
            <a:ext cx="339223" cy="339223"/>
          </a:xfrm>
          <a:prstGeom prst="rect">
            <a:avLst/>
          </a:prstGeom>
        </p:spPr>
      </p:pic>
      <p:pic>
        <p:nvPicPr>
          <p:cNvPr id="650" name="Picture 28" descr="Image result for the motor effect">
            <a:extLst>
              <a:ext uri="{FF2B5EF4-FFF2-40B4-BE49-F238E27FC236}">
                <a16:creationId xmlns:a16="http://schemas.microsoft.com/office/drawing/2014/main" id="{E30C55F6-188D-4663-A3B7-D22AAB4BAD55}"/>
              </a:ext>
            </a:extLst>
          </p:cNvPr>
          <p:cNvPicPr>
            <a:picLocks noChangeAspect="1" noChangeArrowheads="1"/>
          </p:cNvPicPr>
          <p:nvPr/>
        </p:nvPicPr>
        <p:blipFill>
          <a:blip r:embed="rId120" cstate="print">
            <a:biLevel thresh="75000"/>
            <a:extLst>
              <a:ext uri="{28A0092B-C50C-407E-A947-70E740481C1C}">
                <a14:useLocalDpi xmlns:a14="http://schemas.microsoft.com/office/drawing/2010/main" val="0"/>
              </a:ext>
            </a:extLst>
          </a:blip>
          <a:srcRect/>
          <a:stretch>
            <a:fillRect/>
          </a:stretch>
        </p:blipFill>
        <p:spPr bwMode="auto">
          <a:xfrm>
            <a:off x="4420130" y="4024629"/>
            <a:ext cx="564091" cy="445922"/>
          </a:xfrm>
          <a:prstGeom prst="rect">
            <a:avLst/>
          </a:prstGeom>
          <a:noFill/>
          <a:extLst>
            <a:ext uri="{909E8E84-426E-40DD-AFC4-6F175D3DCCD1}">
              <a14:hiddenFill xmlns:a14="http://schemas.microsoft.com/office/drawing/2010/main">
                <a:solidFill>
                  <a:srgbClr val="FFFFFF"/>
                </a:solidFill>
              </a14:hiddenFill>
            </a:ext>
          </a:extLst>
        </p:spPr>
      </p:pic>
      <p:pic>
        <p:nvPicPr>
          <p:cNvPr id="655" name="Graphic 488" descr="Water">
            <a:extLst>
              <a:ext uri="{FF2B5EF4-FFF2-40B4-BE49-F238E27FC236}">
                <a16:creationId xmlns:a16="http://schemas.microsoft.com/office/drawing/2014/main" id="{3F82BB99-6D23-4D05-98AF-E65B2EB29A3F}"/>
              </a:ext>
            </a:extLst>
          </p:cNvPr>
          <p:cNvPicPr>
            <a:picLocks noChangeAspect="1"/>
          </p:cNvPicPr>
          <p:nvPr/>
        </p:nvPicPr>
        <p:blipFill>
          <a:blip r:embed="rId121" cstate="print">
            <a:extLst>
              <a:ext uri="{28A0092B-C50C-407E-A947-70E740481C1C}">
                <a14:useLocalDpi xmlns:a14="http://schemas.microsoft.com/office/drawing/2010/main" val="0"/>
              </a:ext>
              <a:ext uri="{96DAC541-7B7A-43D3-8B79-37D633B846F1}">
                <asvg:svgBlip xmlns:asvg="http://schemas.microsoft.com/office/drawing/2016/SVG/main" r:embed="rId122"/>
              </a:ext>
            </a:extLst>
          </a:blip>
          <a:stretch>
            <a:fillRect/>
          </a:stretch>
        </p:blipFill>
        <p:spPr>
          <a:xfrm>
            <a:off x="6291787" y="4033326"/>
            <a:ext cx="353442" cy="353442"/>
          </a:xfrm>
          <a:prstGeom prst="rect">
            <a:avLst/>
          </a:prstGeom>
        </p:spPr>
      </p:pic>
      <p:sp>
        <p:nvSpPr>
          <p:cNvPr id="2213" name="TextBox 349"/>
          <p:cNvSpPr txBox="1">
            <a:spLocks noChangeArrowheads="1"/>
          </p:cNvSpPr>
          <p:nvPr/>
        </p:nvSpPr>
        <p:spPr bwMode="auto">
          <a:xfrm>
            <a:off x="5730299" y="4146273"/>
            <a:ext cx="87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eaLnBrk="1" hangingPunct="1"/>
            <a:r>
              <a:rPr lang="en-US" altLang="en-US" sz="800" dirty="0"/>
              <a:t>How do you make potable water?</a:t>
            </a:r>
          </a:p>
        </p:txBody>
      </p:sp>
      <p:pic>
        <p:nvPicPr>
          <p:cNvPr id="656" name="Graphic 458" descr="Recycle">
            <a:extLst>
              <a:ext uri="{FF2B5EF4-FFF2-40B4-BE49-F238E27FC236}">
                <a16:creationId xmlns:a16="http://schemas.microsoft.com/office/drawing/2014/main" id="{AF78D75A-1EEC-46CF-9009-B754ED2B10EB}"/>
              </a:ext>
            </a:extLst>
          </p:cNvPr>
          <p:cNvPicPr>
            <a:picLocks noChangeAspect="1"/>
          </p:cNvPicPr>
          <p:nvPr/>
        </p:nvPicPr>
        <p:blipFill>
          <a:blip r:embed="rId123" cstate="print">
            <a:extLst>
              <a:ext uri="{28A0092B-C50C-407E-A947-70E740481C1C}">
                <a14:useLocalDpi xmlns:a14="http://schemas.microsoft.com/office/drawing/2010/main" val="0"/>
              </a:ext>
              <a:ext uri="{96DAC541-7B7A-43D3-8B79-37D633B846F1}">
                <asvg:svgBlip xmlns:asvg="http://schemas.microsoft.com/office/drawing/2016/SVG/main" r:embed="rId124"/>
              </a:ext>
            </a:extLst>
          </a:blip>
          <a:stretch>
            <a:fillRect/>
          </a:stretch>
        </p:blipFill>
        <p:spPr>
          <a:xfrm>
            <a:off x="5796605" y="5264790"/>
            <a:ext cx="376494" cy="376494"/>
          </a:xfrm>
          <a:prstGeom prst="rect">
            <a:avLst/>
          </a:prstGeom>
        </p:spPr>
      </p:pic>
      <p:pic>
        <p:nvPicPr>
          <p:cNvPr id="138" name="Picture 16" descr="Image result for star clipart black and white"/>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7385719" y="5408300"/>
            <a:ext cx="281302" cy="281302"/>
          </a:xfrm>
          <a:prstGeom prst="rect">
            <a:avLst/>
          </a:prstGeom>
          <a:noFill/>
          <a:extLst>
            <a:ext uri="{909E8E84-426E-40DD-AFC4-6F175D3DCCD1}">
              <a14:hiddenFill xmlns:a14="http://schemas.microsoft.com/office/drawing/2010/main">
                <a:solidFill>
                  <a:srgbClr val="FFFFFF"/>
                </a:solidFill>
              </a14:hiddenFill>
            </a:ext>
          </a:extLst>
        </p:spPr>
      </p:pic>
      <p:cxnSp>
        <p:nvCxnSpPr>
          <p:cNvPr id="353" name="Straight Connector 352"/>
          <p:cNvCxnSpPr>
            <a:cxnSpLocks/>
          </p:cNvCxnSpPr>
          <p:nvPr/>
        </p:nvCxnSpPr>
        <p:spPr>
          <a:xfrm flipV="1">
            <a:off x="7503319" y="4968216"/>
            <a:ext cx="162718" cy="318159"/>
          </a:xfrm>
          <a:prstGeom prst="line">
            <a:avLst/>
          </a:prstGeom>
          <a:ln w="19050">
            <a:solidFill>
              <a:srgbClr val="990099"/>
            </a:solidFill>
            <a:tailEnd type="oval"/>
          </a:ln>
        </p:spPr>
        <p:style>
          <a:lnRef idx="1">
            <a:schemeClr val="accent1"/>
          </a:lnRef>
          <a:fillRef idx="0">
            <a:schemeClr val="accent1"/>
          </a:fillRef>
          <a:effectRef idx="0">
            <a:schemeClr val="accent1"/>
          </a:effectRef>
          <a:fontRef idx="minor">
            <a:schemeClr val="tx1"/>
          </a:fontRef>
        </p:style>
      </p:cxnSp>
      <p:sp>
        <p:nvSpPr>
          <p:cNvPr id="498" name="Oval 497"/>
          <p:cNvSpPr/>
          <p:nvPr/>
        </p:nvSpPr>
        <p:spPr>
          <a:xfrm>
            <a:off x="1204658" y="12846043"/>
            <a:ext cx="1214437" cy="130492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01" name="Oval 500"/>
          <p:cNvSpPr/>
          <p:nvPr/>
        </p:nvSpPr>
        <p:spPr>
          <a:xfrm>
            <a:off x="1414208" y="13068293"/>
            <a:ext cx="841375" cy="9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25" name="TextBox 53"/>
          <p:cNvSpPr txBox="1">
            <a:spLocks noChangeArrowheads="1"/>
          </p:cNvSpPr>
          <p:nvPr/>
        </p:nvSpPr>
        <p:spPr bwMode="auto">
          <a:xfrm>
            <a:off x="1342770" y="13233393"/>
            <a:ext cx="9271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4800" b="1" dirty="0">
                <a:latin typeface="Gill Sans MT Condensed" panose="020B0506020104020203" pitchFamily="34" charset="0"/>
              </a:rPr>
              <a:t>8</a:t>
            </a:r>
          </a:p>
        </p:txBody>
      </p:sp>
      <p:sp>
        <p:nvSpPr>
          <p:cNvPr id="535" name="TextBox 52"/>
          <p:cNvSpPr txBox="1">
            <a:spLocks noChangeArrowheads="1"/>
          </p:cNvSpPr>
          <p:nvPr/>
        </p:nvSpPr>
        <p:spPr bwMode="auto">
          <a:xfrm>
            <a:off x="1401508" y="13106393"/>
            <a:ext cx="84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a:latin typeface="Gill Sans MT Condensed" panose="020B0506020104020203" pitchFamily="34" charset="0"/>
              </a:rPr>
              <a:t>YEAR</a:t>
            </a:r>
          </a:p>
        </p:txBody>
      </p:sp>
      <p:sp>
        <p:nvSpPr>
          <p:cNvPr id="583" name="Oval 582"/>
          <p:cNvSpPr/>
          <p:nvPr/>
        </p:nvSpPr>
        <p:spPr>
          <a:xfrm>
            <a:off x="8080357" y="11371485"/>
            <a:ext cx="1214437" cy="130492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84" name="Oval 583"/>
          <p:cNvSpPr/>
          <p:nvPr/>
        </p:nvSpPr>
        <p:spPr>
          <a:xfrm>
            <a:off x="8289907" y="11593735"/>
            <a:ext cx="841375" cy="9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86" name="TextBox 53"/>
          <p:cNvSpPr txBox="1">
            <a:spLocks noChangeArrowheads="1"/>
          </p:cNvSpPr>
          <p:nvPr/>
        </p:nvSpPr>
        <p:spPr bwMode="auto">
          <a:xfrm>
            <a:off x="8218469" y="11758835"/>
            <a:ext cx="9271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4800" b="1" dirty="0">
                <a:latin typeface="Gill Sans MT Condensed" panose="020B0506020104020203" pitchFamily="34" charset="0"/>
              </a:rPr>
              <a:t>9</a:t>
            </a:r>
          </a:p>
        </p:txBody>
      </p:sp>
      <p:sp>
        <p:nvSpPr>
          <p:cNvPr id="589" name="TextBox 52"/>
          <p:cNvSpPr txBox="1">
            <a:spLocks noChangeArrowheads="1"/>
          </p:cNvSpPr>
          <p:nvPr/>
        </p:nvSpPr>
        <p:spPr bwMode="auto">
          <a:xfrm>
            <a:off x="8277207" y="11631835"/>
            <a:ext cx="84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a:latin typeface="Gill Sans MT Condensed" panose="020B0506020104020203" pitchFamily="34" charset="0"/>
              </a:rPr>
              <a:t>YEAR</a:t>
            </a:r>
          </a:p>
        </p:txBody>
      </p:sp>
      <p:sp>
        <p:nvSpPr>
          <p:cNvPr id="590" name="Oval 589"/>
          <p:cNvSpPr/>
          <p:nvPr/>
        </p:nvSpPr>
        <p:spPr>
          <a:xfrm>
            <a:off x="4053447" y="6456687"/>
            <a:ext cx="1214437" cy="130492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91" name="Oval 590"/>
          <p:cNvSpPr/>
          <p:nvPr/>
        </p:nvSpPr>
        <p:spPr>
          <a:xfrm>
            <a:off x="4262997" y="6678937"/>
            <a:ext cx="841375" cy="9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93" name="TextBox 53"/>
          <p:cNvSpPr txBox="1">
            <a:spLocks noChangeArrowheads="1"/>
          </p:cNvSpPr>
          <p:nvPr/>
        </p:nvSpPr>
        <p:spPr bwMode="auto">
          <a:xfrm>
            <a:off x="4191559" y="6844037"/>
            <a:ext cx="9271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4800" b="1" dirty="0">
                <a:latin typeface="Gill Sans MT Condensed" panose="020B0506020104020203" pitchFamily="34" charset="0"/>
              </a:rPr>
              <a:t>11</a:t>
            </a:r>
          </a:p>
        </p:txBody>
      </p:sp>
      <p:sp>
        <p:nvSpPr>
          <p:cNvPr id="595" name="TextBox 52"/>
          <p:cNvSpPr txBox="1">
            <a:spLocks noChangeArrowheads="1"/>
          </p:cNvSpPr>
          <p:nvPr/>
        </p:nvSpPr>
        <p:spPr bwMode="auto">
          <a:xfrm>
            <a:off x="4250297" y="6717037"/>
            <a:ext cx="84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a:latin typeface="Gill Sans MT Condensed" panose="020B0506020104020203" pitchFamily="34" charset="0"/>
              </a:rPr>
              <a:t>YEAR</a:t>
            </a:r>
          </a:p>
        </p:txBody>
      </p:sp>
      <p:sp>
        <p:nvSpPr>
          <p:cNvPr id="596" name="Oval 595"/>
          <p:cNvSpPr/>
          <p:nvPr/>
        </p:nvSpPr>
        <p:spPr>
          <a:xfrm>
            <a:off x="872214" y="8723345"/>
            <a:ext cx="1214437" cy="130492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98" name="Oval 597"/>
          <p:cNvSpPr/>
          <p:nvPr/>
        </p:nvSpPr>
        <p:spPr>
          <a:xfrm>
            <a:off x="1081764" y="8945595"/>
            <a:ext cx="841375" cy="9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2155"/>
          </a:p>
        </p:txBody>
      </p:sp>
      <p:sp>
        <p:nvSpPr>
          <p:cNvPr id="599" name="TextBox 53"/>
          <p:cNvSpPr txBox="1">
            <a:spLocks noChangeArrowheads="1"/>
          </p:cNvSpPr>
          <p:nvPr/>
        </p:nvSpPr>
        <p:spPr bwMode="auto">
          <a:xfrm>
            <a:off x="1010326" y="9110695"/>
            <a:ext cx="9271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4800" b="1" dirty="0">
                <a:latin typeface="Gill Sans MT Condensed" panose="020B0506020104020203" pitchFamily="34" charset="0"/>
              </a:rPr>
              <a:t>10</a:t>
            </a:r>
          </a:p>
        </p:txBody>
      </p:sp>
      <p:sp>
        <p:nvSpPr>
          <p:cNvPr id="601" name="TextBox 52"/>
          <p:cNvSpPr txBox="1">
            <a:spLocks noChangeArrowheads="1"/>
          </p:cNvSpPr>
          <p:nvPr/>
        </p:nvSpPr>
        <p:spPr bwMode="auto">
          <a:xfrm>
            <a:off x="1069064" y="8983695"/>
            <a:ext cx="84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937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937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937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93788" eaLnBrk="0" fontAlgn="base" hangingPunct="0">
              <a:spcBef>
                <a:spcPct val="0"/>
              </a:spcBef>
              <a:spcAft>
                <a:spcPct val="0"/>
              </a:spcAft>
              <a:defRPr sz="2100">
                <a:solidFill>
                  <a:schemeClr val="tx1"/>
                </a:solidFill>
                <a:latin typeface="Calibri" panose="020F0502020204030204" pitchFamily="34" charset="0"/>
              </a:defRPr>
            </a:lvl9pPr>
          </a:lstStyle>
          <a:p>
            <a:pPr algn="ctr" eaLnBrk="1" hangingPunct="1"/>
            <a:r>
              <a:rPr lang="en-US" altLang="en-US" sz="1600" b="1">
                <a:latin typeface="Gill Sans MT Condensed" panose="020B0506020104020203" pitchFamily="34" charset="0"/>
              </a:rPr>
              <a:t>YEAR</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10092</TotalTime>
  <Words>884</Words>
  <Application>Microsoft Office PowerPoint</Application>
  <PresentationFormat>Custom</PresentationFormat>
  <Paragraphs>177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Gill Sans MT Condensed</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Stuart Keene</cp:lastModifiedBy>
  <cp:revision>374</cp:revision>
  <cp:lastPrinted>2020-01-31T15:35:26Z</cp:lastPrinted>
  <dcterms:created xsi:type="dcterms:W3CDTF">2018-02-08T08:28:53Z</dcterms:created>
  <dcterms:modified xsi:type="dcterms:W3CDTF">2021-11-08T10:45:50Z</dcterms:modified>
</cp:coreProperties>
</file>